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5" r:id="rId12"/>
    <p:sldId id="274" r:id="rId13"/>
  </p:sldIdLst>
  <p:sldSz cx="9144000" cy="5143500" type="screen16x9"/>
  <p:notesSz cx="6858000" cy="9144000"/>
  <p:embeddedFontLst>
    <p:embeddedFont>
      <p:font typeface="Bebas Neue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aytone One" panose="020B0604020202020204" charset="0"/>
      <p:regular r:id="rId20"/>
    </p:embeddedFont>
    <p:embeddedFont>
      <p:font typeface="Questrial" panose="020B0604020202020204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9B02D2-F5EB-47DA-AB12-C07FAAAC15A2}">
  <a:tblStyle styleId="{289B02D2-F5EB-47DA-AB12-C07FAAAC15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666" y="6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binakuznecova28@gmail.com" userId="9a62f3e5b6cba59b" providerId="LiveId" clId="{AEA94CE7-0E26-406A-A4E4-FFFE571D7F33}"/>
    <pc:docChg chg="undo redo custSel addSld delSld modSld delMainMaster">
      <pc:chgData name="albinakuznecova28@gmail.com" userId="9a62f3e5b6cba59b" providerId="LiveId" clId="{AEA94CE7-0E26-406A-A4E4-FFFE571D7F33}" dt="2024-05-22T11:30:41.088" v="755" actId="1076"/>
      <pc:docMkLst>
        <pc:docMk/>
      </pc:docMkLst>
      <pc:sldChg chg="addSp delSp modSp mod">
        <pc:chgData name="albinakuznecova28@gmail.com" userId="9a62f3e5b6cba59b" providerId="LiveId" clId="{AEA94CE7-0E26-406A-A4E4-FFFE571D7F33}" dt="2024-05-22T10:20:45.397" v="20" actId="20577"/>
        <pc:sldMkLst>
          <pc:docMk/>
          <pc:sldMk cId="0" sldId="256"/>
        </pc:sldMkLst>
        <pc:spChg chg="add mod">
          <ac:chgData name="albinakuznecova28@gmail.com" userId="9a62f3e5b6cba59b" providerId="LiveId" clId="{AEA94CE7-0E26-406A-A4E4-FFFE571D7F33}" dt="2024-05-22T10:20:45.397" v="20" actId="20577"/>
          <ac:spMkLst>
            <pc:docMk/>
            <pc:sldMk cId="0" sldId="256"/>
            <ac:spMk id="5" creationId="{0A52EB83-9CF1-400F-8628-CD3112771C04}"/>
          </ac:spMkLst>
        </pc:spChg>
        <pc:spChg chg="del mod">
          <ac:chgData name="albinakuznecova28@gmail.com" userId="9a62f3e5b6cba59b" providerId="LiveId" clId="{AEA94CE7-0E26-406A-A4E4-FFFE571D7F33}" dt="2024-05-22T10:19:23.617" v="3" actId="478"/>
          <ac:spMkLst>
            <pc:docMk/>
            <pc:sldMk cId="0" sldId="256"/>
            <ac:spMk id="982" creationId="{00000000-0000-0000-0000-000000000000}"/>
          </ac:spMkLst>
        </pc:spChg>
      </pc:sldChg>
      <pc:sldChg chg="addSp modSp mod">
        <pc:chgData name="albinakuznecova28@gmail.com" userId="9a62f3e5b6cba59b" providerId="LiveId" clId="{AEA94CE7-0E26-406A-A4E4-FFFE571D7F33}" dt="2024-05-22T10:24:59.554" v="62" actId="20577"/>
        <pc:sldMkLst>
          <pc:docMk/>
          <pc:sldMk cId="0" sldId="257"/>
        </pc:sldMkLst>
        <pc:spChg chg="add mod">
          <ac:chgData name="albinakuznecova28@gmail.com" userId="9a62f3e5b6cba59b" providerId="LiveId" clId="{AEA94CE7-0E26-406A-A4E4-FFFE571D7F33}" dt="2024-05-22T10:24:52.191" v="60" actId="1076"/>
          <ac:spMkLst>
            <pc:docMk/>
            <pc:sldMk cId="0" sldId="257"/>
            <ac:spMk id="5" creationId="{8751140B-4F44-4967-AF09-97549B4ABAF3}"/>
          </ac:spMkLst>
        </pc:spChg>
        <pc:spChg chg="mod">
          <ac:chgData name="albinakuznecova28@gmail.com" userId="9a62f3e5b6cba59b" providerId="LiveId" clId="{AEA94CE7-0E26-406A-A4E4-FFFE571D7F33}" dt="2024-05-22T10:24:30.170" v="56" actId="1076"/>
          <ac:spMkLst>
            <pc:docMk/>
            <pc:sldMk cId="0" sldId="257"/>
            <ac:spMk id="988" creationId="{00000000-0000-0000-0000-000000000000}"/>
          </ac:spMkLst>
        </pc:spChg>
        <pc:spChg chg="mod">
          <ac:chgData name="albinakuznecova28@gmail.com" userId="9a62f3e5b6cba59b" providerId="LiveId" clId="{AEA94CE7-0E26-406A-A4E4-FFFE571D7F33}" dt="2024-05-22T10:24:59.554" v="62" actId="20577"/>
          <ac:spMkLst>
            <pc:docMk/>
            <pc:sldMk cId="0" sldId="257"/>
            <ac:spMk id="989" creationId="{00000000-0000-0000-0000-000000000000}"/>
          </ac:spMkLst>
        </pc:spChg>
      </pc:sldChg>
      <pc:sldChg chg="addSp delSp modSp mod">
        <pc:chgData name="albinakuznecova28@gmail.com" userId="9a62f3e5b6cba59b" providerId="LiveId" clId="{AEA94CE7-0E26-406A-A4E4-FFFE571D7F33}" dt="2024-05-22T10:26:46.473" v="72" actId="1076"/>
        <pc:sldMkLst>
          <pc:docMk/>
          <pc:sldMk cId="0" sldId="258"/>
        </pc:sldMkLst>
        <pc:spChg chg="add del mod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3" creationId="{087FBEF6-C724-46CB-89AA-BF8E1B66BCEC}"/>
          </ac:spMkLst>
        </pc:spChg>
        <pc:spChg chg="add del mod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5" creationId="{F077E416-B825-4721-82DD-1E9B20CA3839}"/>
          </ac:spMkLst>
        </pc:spChg>
        <pc:spChg chg="add del mod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7" creationId="{E24975C1-7574-4392-A431-09A0C580D108}"/>
          </ac:spMkLst>
        </pc:spChg>
        <pc:spChg chg="add del mod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9" creationId="{199B3042-74DD-4D4B-80BE-385AC6AB338B}"/>
          </ac:spMkLst>
        </pc:spChg>
        <pc:spChg chg="add del mod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11" creationId="{3BCE677F-F4CA-4379-AC93-37C748E8ADEB}"/>
          </ac:spMkLst>
        </pc:spChg>
        <pc:spChg chg="add del mod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13" creationId="{DAD84925-60FE-40E7-81AC-9878D886163F}"/>
          </ac:spMkLst>
        </pc:spChg>
        <pc:spChg chg="add del mod">
          <ac:chgData name="albinakuznecova28@gmail.com" userId="9a62f3e5b6cba59b" providerId="LiveId" clId="{AEA94CE7-0E26-406A-A4E4-FFFE571D7F33}" dt="2024-05-22T10:25:46.666" v="66" actId="478"/>
          <ac:spMkLst>
            <pc:docMk/>
            <pc:sldMk cId="0" sldId="258"/>
            <ac:spMk id="15" creationId="{D50703BF-D2BF-4F62-BB23-E9DFD05F019A}"/>
          </ac:spMkLst>
        </pc:spChg>
        <pc:spChg chg="add del mod">
          <ac:chgData name="albinakuznecova28@gmail.com" userId="9a62f3e5b6cba59b" providerId="LiveId" clId="{AEA94CE7-0E26-406A-A4E4-FFFE571D7F33}" dt="2024-05-22T10:25:46.666" v="66" actId="478"/>
          <ac:spMkLst>
            <pc:docMk/>
            <pc:sldMk cId="0" sldId="258"/>
            <ac:spMk id="17" creationId="{17F9469F-46BE-4DB1-81CE-BFA50318C766}"/>
          </ac:spMkLst>
        </pc:spChg>
        <pc:spChg chg="add del mod">
          <ac:chgData name="albinakuznecova28@gmail.com" userId="9a62f3e5b6cba59b" providerId="LiveId" clId="{AEA94CE7-0E26-406A-A4E4-FFFE571D7F33}" dt="2024-05-22T10:25:46.666" v="66" actId="478"/>
          <ac:spMkLst>
            <pc:docMk/>
            <pc:sldMk cId="0" sldId="258"/>
            <ac:spMk id="19" creationId="{26FB1B02-8989-4E5D-89E5-4AF75465D1CE}"/>
          </ac:spMkLst>
        </pc:spChg>
        <pc:spChg chg="add del mod">
          <ac:chgData name="albinakuznecova28@gmail.com" userId="9a62f3e5b6cba59b" providerId="LiveId" clId="{AEA94CE7-0E26-406A-A4E4-FFFE571D7F33}" dt="2024-05-22T10:25:46.666" v="66" actId="478"/>
          <ac:spMkLst>
            <pc:docMk/>
            <pc:sldMk cId="0" sldId="258"/>
            <ac:spMk id="21" creationId="{41E1EA08-DDEA-4028-8727-1FA2F01429FD}"/>
          </ac:spMkLst>
        </pc:spChg>
        <pc:spChg chg="add del mod">
          <ac:chgData name="albinakuznecova28@gmail.com" userId="9a62f3e5b6cba59b" providerId="LiveId" clId="{AEA94CE7-0E26-406A-A4E4-FFFE571D7F33}" dt="2024-05-22T10:25:52.139" v="68" actId="478"/>
          <ac:spMkLst>
            <pc:docMk/>
            <pc:sldMk cId="0" sldId="258"/>
            <ac:spMk id="23" creationId="{33EA0D16-67DA-4380-A4E4-ABB1F37615AB}"/>
          </ac:spMkLst>
        </pc:spChg>
        <pc:spChg chg="add del mod">
          <ac:chgData name="albinakuznecova28@gmail.com" userId="9a62f3e5b6cba59b" providerId="LiveId" clId="{AEA94CE7-0E26-406A-A4E4-FFFE571D7F33}" dt="2024-05-22T10:25:52.139" v="68" actId="478"/>
          <ac:spMkLst>
            <pc:docMk/>
            <pc:sldMk cId="0" sldId="258"/>
            <ac:spMk id="25" creationId="{455C4187-CED3-4B67-A6FB-2BAFEE435E14}"/>
          </ac:spMkLst>
        </pc:spChg>
        <pc:spChg chg="del">
          <ac:chgData name="albinakuznecova28@gmail.com" userId="9a62f3e5b6cba59b" providerId="LiveId" clId="{AEA94CE7-0E26-406A-A4E4-FFFE571D7F33}" dt="2024-05-22T10:25:39.378" v="64" actId="478"/>
          <ac:spMkLst>
            <pc:docMk/>
            <pc:sldMk cId="0" sldId="258"/>
            <ac:spMk id="99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49.467" v="67" actId="478"/>
          <ac:spMkLst>
            <pc:docMk/>
            <pc:sldMk cId="0" sldId="258"/>
            <ac:spMk id="99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39.378" v="64" actId="478"/>
          <ac:spMkLst>
            <pc:docMk/>
            <pc:sldMk cId="0" sldId="258"/>
            <ac:spMk id="99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49.467" v="67" actId="478"/>
          <ac:spMkLst>
            <pc:docMk/>
            <pc:sldMk cId="0" sldId="258"/>
            <ac:spMk id="99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39.378" v="64" actId="478"/>
          <ac:spMkLst>
            <pc:docMk/>
            <pc:sldMk cId="0" sldId="258"/>
            <ac:spMk id="99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49.467" v="67" actId="478"/>
          <ac:spMkLst>
            <pc:docMk/>
            <pc:sldMk cId="0" sldId="258"/>
            <ac:spMk id="99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39.378" v="64" actId="478"/>
          <ac:spMkLst>
            <pc:docMk/>
            <pc:sldMk cId="0" sldId="258"/>
            <ac:spMk id="1000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39.378" v="64" actId="478"/>
          <ac:spMkLst>
            <pc:docMk/>
            <pc:sldMk cId="0" sldId="258"/>
            <ac:spMk id="1001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49.467" v="67" actId="478"/>
          <ac:spMkLst>
            <pc:docMk/>
            <pc:sldMk cId="0" sldId="258"/>
            <ac:spMk id="1002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39.378" v="64" actId="478"/>
          <ac:spMkLst>
            <pc:docMk/>
            <pc:sldMk cId="0" sldId="258"/>
            <ac:spMk id="1003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100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39.378" v="64" actId="478"/>
          <ac:spMkLst>
            <pc:docMk/>
            <pc:sldMk cId="0" sldId="258"/>
            <ac:spMk id="100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100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100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39.378" v="64" actId="478"/>
          <ac:spMkLst>
            <pc:docMk/>
            <pc:sldMk cId="0" sldId="258"/>
            <ac:spMk id="100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5:44.016" v="65" actId="478"/>
          <ac:spMkLst>
            <pc:docMk/>
            <pc:sldMk cId="0" sldId="258"/>
            <ac:spMk id="1009" creationId="{00000000-0000-0000-0000-000000000000}"/>
          </ac:spMkLst>
        </pc:spChg>
        <pc:spChg chg="mod">
          <ac:chgData name="albinakuznecova28@gmail.com" userId="9a62f3e5b6cba59b" providerId="LiveId" clId="{AEA94CE7-0E26-406A-A4E4-FFFE571D7F33}" dt="2024-05-22T10:26:41.875" v="71" actId="1076"/>
          <ac:spMkLst>
            <pc:docMk/>
            <pc:sldMk cId="0" sldId="258"/>
            <ac:spMk id="1010" creationId="{00000000-0000-0000-0000-000000000000}"/>
          </ac:spMkLst>
        </pc:spChg>
        <pc:picChg chg="add mod">
          <ac:chgData name="albinakuznecova28@gmail.com" userId="9a62f3e5b6cba59b" providerId="LiveId" clId="{AEA94CE7-0E26-406A-A4E4-FFFE571D7F33}" dt="2024-05-22T10:26:46.473" v="72" actId="1076"/>
          <ac:picMkLst>
            <pc:docMk/>
            <pc:sldMk cId="0" sldId="258"/>
            <ac:picMk id="43" creationId="{60BE0689-894C-4A48-8212-EE2CDC1F6EF3}"/>
          </ac:picMkLst>
        </pc:picChg>
      </pc:sldChg>
      <pc:sldChg chg="addSp delSp modSp mod">
        <pc:chgData name="albinakuznecova28@gmail.com" userId="9a62f3e5b6cba59b" providerId="LiveId" clId="{AEA94CE7-0E26-406A-A4E4-FFFE571D7F33}" dt="2024-05-22T10:30:59.510" v="190" actId="1076"/>
        <pc:sldMkLst>
          <pc:docMk/>
          <pc:sldMk cId="0" sldId="259"/>
        </pc:sldMkLst>
        <pc:spChg chg="add del mod">
          <ac:chgData name="albinakuznecova28@gmail.com" userId="9a62f3e5b6cba59b" providerId="LiveId" clId="{AEA94CE7-0E26-406A-A4E4-FFFE571D7F33}" dt="2024-05-22T10:27:22.053" v="77" actId="478"/>
          <ac:spMkLst>
            <pc:docMk/>
            <pc:sldMk cId="0" sldId="259"/>
            <ac:spMk id="3" creationId="{A17FE817-0B8E-483E-8E38-D4BA8E94C8AD}"/>
          </ac:spMkLst>
        </pc:spChg>
        <pc:spChg chg="add del mod">
          <ac:chgData name="albinakuznecova28@gmail.com" userId="9a62f3e5b6cba59b" providerId="LiveId" clId="{AEA94CE7-0E26-406A-A4E4-FFFE571D7F33}" dt="2024-05-22T10:27:27.920" v="78" actId="478"/>
          <ac:spMkLst>
            <pc:docMk/>
            <pc:sldMk cId="0" sldId="259"/>
            <ac:spMk id="5" creationId="{85987EFC-03C3-455B-AE45-1D224F81C4BB}"/>
          </ac:spMkLst>
        </pc:spChg>
        <pc:spChg chg="add del mod">
          <ac:chgData name="albinakuznecova28@gmail.com" userId="9a62f3e5b6cba59b" providerId="LiveId" clId="{AEA94CE7-0E26-406A-A4E4-FFFE571D7F33}" dt="2024-05-22T10:27:27.920" v="78" actId="478"/>
          <ac:spMkLst>
            <pc:docMk/>
            <pc:sldMk cId="0" sldId="259"/>
            <ac:spMk id="7" creationId="{DD9490B1-4B88-4682-B188-70B71DD23053}"/>
          </ac:spMkLst>
        </pc:spChg>
        <pc:spChg chg="add del">
          <ac:chgData name="albinakuznecova28@gmail.com" userId="9a62f3e5b6cba59b" providerId="LiveId" clId="{AEA94CE7-0E26-406A-A4E4-FFFE571D7F33}" dt="2024-05-22T10:27:40.294" v="80" actId="22"/>
          <ac:spMkLst>
            <pc:docMk/>
            <pc:sldMk cId="0" sldId="259"/>
            <ac:spMk id="14" creationId="{5D689544-D848-43F7-94B9-9AB44416689A}"/>
          </ac:spMkLst>
        </pc:spChg>
        <pc:spChg chg="add mod">
          <ac:chgData name="albinakuznecova28@gmail.com" userId="9a62f3e5b6cba59b" providerId="LiveId" clId="{AEA94CE7-0E26-406A-A4E4-FFFE571D7F33}" dt="2024-05-22T10:28:54.463" v="154" actId="20577"/>
          <ac:spMkLst>
            <pc:docMk/>
            <pc:sldMk cId="0" sldId="259"/>
            <ac:spMk id="15" creationId="{51AAA90F-9320-4205-B5E9-04364D3426FE}"/>
          </ac:spMkLst>
        </pc:spChg>
        <pc:spChg chg="del">
          <ac:chgData name="albinakuznecova28@gmail.com" userId="9a62f3e5b6cba59b" providerId="LiveId" clId="{AEA94CE7-0E26-406A-A4E4-FFFE571D7F33}" dt="2024-05-22T10:27:01.148" v="73" actId="478"/>
          <ac:spMkLst>
            <pc:docMk/>
            <pc:sldMk cId="0" sldId="259"/>
            <ac:spMk id="1015" creationId="{00000000-0000-0000-0000-000000000000}"/>
          </ac:spMkLst>
        </pc:spChg>
        <pc:spChg chg="del mod">
          <ac:chgData name="albinakuznecova28@gmail.com" userId="9a62f3e5b6cba59b" providerId="LiveId" clId="{AEA94CE7-0E26-406A-A4E4-FFFE571D7F33}" dt="2024-05-22T10:27:22.053" v="77" actId="478"/>
          <ac:spMkLst>
            <pc:docMk/>
            <pc:sldMk cId="0" sldId="259"/>
            <ac:spMk id="101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7:22.053" v="77" actId="478"/>
          <ac:spMkLst>
            <pc:docMk/>
            <pc:sldMk cId="0" sldId="259"/>
            <ac:spMk id="101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27:03.387" v="74" actId="478"/>
          <ac:spMkLst>
            <pc:docMk/>
            <pc:sldMk cId="0" sldId="259"/>
            <ac:spMk id="1018" creationId="{00000000-0000-0000-0000-000000000000}"/>
          </ac:spMkLst>
        </pc:spChg>
        <pc:picChg chg="add mod">
          <ac:chgData name="albinakuznecova28@gmail.com" userId="9a62f3e5b6cba59b" providerId="LiveId" clId="{AEA94CE7-0E26-406A-A4E4-FFFE571D7F33}" dt="2024-05-22T10:30:59.510" v="190" actId="1076"/>
          <ac:picMkLst>
            <pc:docMk/>
            <pc:sldMk cId="0" sldId="259"/>
            <ac:picMk id="16" creationId="{8AA30BAB-BE1B-4692-8936-D650E6894787}"/>
          </ac:picMkLst>
        </pc:picChg>
        <pc:cxnChg chg="del">
          <ac:chgData name="albinakuznecova28@gmail.com" userId="9a62f3e5b6cba59b" providerId="LiveId" clId="{AEA94CE7-0E26-406A-A4E4-FFFE571D7F33}" dt="2024-05-22T10:27:01.148" v="73" actId="478"/>
          <ac:cxnSpMkLst>
            <pc:docMk/>
            <pc:sldMk cId="0" sldId="259"/>
            <ac:cxnSpMk id="1019" creationId="{00000000-0000-0000-0000-000000000000}"/>
          </ac:cxnSpMkLst>
        </pc:cxnChg>
      </pc:sldChg>
      <pc:sldChg chg="addSp delSp modSp mod modNotes">
        <pc:chgData name="albinakuznecova28@gmail.com" userId="9a62f3e5b6cba59b" providerId="LiveId" clId="{AEA94CE7-0E26-406A-A4E4-FFFE571D7F33}" dt="2024-05-22T10:31:32.869" v="195" actId="1076"/>
        <pc:sldMkLst>
          <pc:docMk/>
          <pc:sldMk cId="0" sldId="260"/>
        </pc:sldMkLst>
        <pc:spChg chg="add del mod">
          <ac:chgData name="albinakuznecova28@gmail.com" userId="9a62f3e5b6cba59b" providerId="LiveId" clId="{AEA94CE7-0E26-406A-A4E4-FFFE571D7F33}" dt="2024-05-22T10:30:10.084" v="187" actId="478"/>
          <ac:spMkLst>
            <pc:docMk/>
            <pc:sldMk cId="0" sldId="260"/>
            <ac:spMk id="3" creationId="{ED15E593-BF67-492F-A0E4-56A86395D05E}"/>
          </ac:spMkLst>
        </pc:spChg>
        <pc:spChg chg="add mod">
          <ac:chgData name="albinakuznecova28@gmail.com" userId="9a62f3e5b6cba59b" providerId="LiveId" clId="{AEA94CE7-0E26-406A-A4E4-FFFE571D7F33}" dt="2024-05-22T10:29:52.521" v="183" actId="20577"/>
          <ac:spMkLst>
            <pc:docMk/>
            <pc:sldMk cId="0" sldId="260"/>
            <ac:spMk id="4" creationId="{B4ADAFC7-CFF8-4ED5-83E2-CF8E37D321FF}"/>
          </ac:spMkLst>
        </pc:spChg>
        <pc:spChg chg="add del mod">
          <ac:chgData name="albinakuznecova28@gmail.com" userId="9a62f3e5b6cba59b" providerId="LiveId" clId="{AEA94CE7-0E26-406A-A4E4-FFFE571D7F33}" dt="2024-05-22T10:30:10.084" v="187" actId="478"/>
          <ac:spMkLst>
            <pc:docMk/>
            <pc:sldMk cId="0" sldId="260"/>
            <ac:spMk id="6" creationId="{EE0C0F87-432E-496C-BB3B-3F185F54C6DE}"/>
          </ac:spMkLst>
        </pc:spChg>
        <pc:spChg chg="del mod">
          <ac:chgData name="albinakuznecova28@gmail.com" userId="9a62f3e5b6cba59b" providerId="LiveId" clId="{AEA94CE7-0E26-406A-A4E4-FFFE571D7F33}" dt="2024-05-22T10:30:04.563" v="186" actId="478"/>
          <ac:spMkLst>
            <pc:docMk/>
            <pc:sldMk cId="0" sldId="260"/>
            <ac:spMk id="102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0:01.526" v="184" actId="478"/>
          <ac:spMkLst>
            <pc:docMk/>
            <pc:sldMk cId="0" sldId="260"/>
            <ac:spMk id="1025" creationId="{00000000-0000-0000-0000-000000000000}"/>
          </ac:spMkLst>
        </pc:spChg>
        <pc:picChg chg="add mod">
          <ac:chgData name="albinakuznecova28@gmail.com" userId="9a62f3e5b6cba59b" providerId="LiveId" clId="{AEA94CE7-0E26-406A-A4E4-FFFE571D7F33}" dt="2024-05-22T10:31:32.869" v="195" actId="1076"/>
          <ac:picMkLst>
            <pc:docMk/>
            <pc:sldMk cId="0" sldId="260"/>
            <ac:picMk id="9" creationId="{AC14DF15-A466-4C46-8D1F-22A75DC70B77}"/>
          </ac:picMkLst>
        </pc:picChg>
      </pc:sldChg>
      <pc:sldChg chg="addSp delSp modSp mod">
        <pc:chgData name="albinakuznecova28@gmail.com" userId="9a62f3e5b6cba59b" providerId="LiveId" clId="{AEA94CE7-0E26-406A-A4E4-FFFE571D7F33}" dt="2024-05-22T10:32:23.698" v="205" actId="1076"/>
        <pc:sldMkLst>
          <pc:docMk/>
          <pc:sldMk cId="0" sldId="261"/>
        </pc:sldMkLst>
        <pc:spChg chg="add del mod">
          <ac:chgData name="albinakuznecova28@gmail.com" userId="9a62f3e5b6cba59b" providerId="LiveId" clId="{AEA94CE7-0E26-406A-A4E4-FFFE571D7F33}" dt="2024-05-22T10:31:42.553" v="197" actId="478"/>
          <ac:spMkLst>
            <pc:docMk/>
            <pc:sldMk cId="0" sldId="261"/>
            <ac:spMk id="3" creationId="{43F9ADF7-0716-47D6-B375-24C005CF64B4}"/>
          </ac:spMkLst>
        </pc:spChg>
        <pc:spChg chg="add del mod">
          <ac:chgData name="albinakuznecova28@gmail.com" userId="9a62f3e5b6cba59b" providerId="LiveId" clId="{AEA94CE7-0E26-406A-A4E4-FFFE571D7F33}" dt="2024-05-22T10:31:47.990" v="200" actId="478"/>
          <ac:spMkLst>
            <pc:docMk/>
            <pc:sldMk cId="0" sldId="261"/>
            <ac:spMk id="5" creationId="{CD7D77BD-6917-4EC3-A4CA-7331B09F858B}"/>
          </ac:spMkLst>
        </pc:spChg>
        <pc:spChg chg="del mod">
          <ac:chgData name="albinakuznecova28@gmail.com" userId="9a62f3e5b6cba59b" providerId="LiveId" clId="{AEA94CE7-0E26-406A-A4E4-FFFE571D7F33}" dt="2024-05-22T10:31:46.529" v="199" actId="478"/>
          <ac:spMkLst>
            <pc:docMk/>
            <pc:sldMk cId="0" sldId="261"/>
            <ac:spMk id="1030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1:39.411" v="196" actId="478"/>
          <ac:spMkLst>
            <pc:docMk/>
            <pc:sldMk cId="0" sldId="261"/>
            <ac:spMk id="1031" creationId="{00000000-0000-0000-0000-000000000000}"/>
          </ac:spMkLst>
        </pc:spChg>
        <pc:picChg chg="add mod">
          <ac:chgData name="albinakuznecova28@gmail.com" userId="9a62f3e5b6cba59b" providerId="LiveId" clId="{AEA94CE7-0E26-406A-A4E4-FFFE571D7F33}" dt="2024-05-22T10:32:23.698" v="205" actId="1076"/>
          <ac:picMkLst>
            <pc:docMk/>
            <pc:sldMk cId="0" sldId="261"/>
            <ac:picMk id="8" creationId="{91C27D3D-40DA-4BDC-8A80-76BCC0CB8DEA}"/>
          </ac:picMkLst>
        </pc:picChg>
      </pc:sldChg>
      <pc:sldChg chg="addSp delSp modSp mod">
        <pc:chgData name="albinakuznecova28@gmail.com" userId="9a62f3e5b6cba59b" providerId="LiveId" clId="{AEA94CE7-0E26-406A-A4E4-FFFE571D7F33}" dt="2024-05-22T10:37:17.897" v="338" actId="1076"/>
        <pc:sldMkLst>
          <pc:docMk/>
          <pc:sldMk cId="0" sldId="262"/>
        </pc:sldMkLst>
        <pc:spChg chg="add del mod">
          <ac:chgData name="albinakuznecova28@gmail.com" userId="9a62f3e5b6cba59b" providerId="LiveId" clId="{AEA94CE7-0E26-406A-A4E4-FFFE571D7F33}" dt="2024-05-22T10:32:34.496" v="207" actId="478"/>
          <ac:spMkLst>
            <pc:docMk/>
            <pc:sldMk cId="0" sldId="262"/>
            <ac:spMk id="3" creationId="{3E41EDA8-7B03-47F3-B63A-164A63916666}"/>
          </ac:spMkLst>
        </pc:spChg>
        <pc:spChg chg="add del mod">
          <ac:chgData name="albinakuznecova28@gmail.com" userId="9a62f3e5b6cba59b" providerId="LiveId" clId="{AEA94CE7-0E26-406A-A4E4-FFFE571D7F33}" dt="2024-05-22T10:35:01.341" v="232" actId="33987"/>
          <ac:spMkLst>
            <pc:docMk/>
            <pc:sldMk cId="0" sldId="262"/>
            <ac:spMk id="4" creationId="{BF87D234-A858-4B34-B551-4BE536D43525}"/>
          </ac:spMkLst>
        </pc:spChg>
        <pc:spChg chg="add mod">
          <ac:chgData name="albinakuznecova28@gmail.com" userId="9a62f3e5b6cba59b" providerId="LiveId" clId="{AEA94CE7-0E26-406A-A4E4-FFFE571D7F33}" dt="2024-05-22T10:36:00.945" v="283" actId="20577"/>
          <ac:spMkLst>
            <pc:docMk/>
            <pc:sldMk cId="0" sldId="262"/>
            <ac:spMk id="9" creationId="{E883A69C-955E-4B25-8D78-8B5F07C7692B}"/>
          </ac:spMkLst>
        </pc:spChg>
        <pc:spChg chg="add mod">
          <ac:chgData name="albinakuznecova28@gmail.com" userId="9a62f3e5b6cba59b" providerId="LiveId" clId="{AEA94CE7-0E26-406A-A4E4-FFFE571D7F33}" dt="2024-05-22T10:36:23.356" v="285" actId="1076"/>
          <ac:spMkLst>
            <pc:docMk/>
            <pc:sldMk cId="0" sldId="262"/>
            <ac:spMk id="10" creationId="{2B8B9C35-50AF-4D8D-9190-F2E2430DBF9F}"/>
          </ac:spMkLst>
        </pc:spChg>
        <pc:spChg chg="add mod">
          <ac:chgData name="albinakuznecova28@gmail.com" userId="9a62f3e5b6cba59b" providerId="LiveId" clId="{AEA94CE7-0E26-406A-A4E4-FFFE571D7F33}" dt="2024-05-22T10:36:53.388" v="310" actId="1076"/>
          <ac:spMkLst>
            <pc:docMk/>
            <pc:sldMk cId="0" sldId="262"/>
            <ac:spMk id="12" creationId="{7122CAF0-B2DC-40E7-A177-40659D01411F}"/>
          </ac:spMkLst>
        </pc:spChg>
        <pc:spChg chg="add mod">
          <ac:chgData name="albinakuznecova28@gmail.com" userId="9a62f3e5b6cba59b" providerId="LiveId" clId="{AEA94CE7-0E26-406A-A4E4-FFFE571D7F33}" dt="2024-05-22T10:37:17.897" v="338" actId="1076"/>
          <ac:spMkLst>
            <pc:docMk/>
            <pc:sldMk cId="0" sldId="262"/>
            <ac:spMk id="13" creationId="{BEBA42A1-C5BA-4454-A38A-579DFDEE245A}"/>
          </ac:spMkLst>
        </pc:spChg>
        <pc:spChg chg="del">
          <ac:chgData name="albinakuznecova28@gmail.com" userId="9a62f3e5b6cba59b" providerId="LiveId" clId="{AEA94CE7-0E26-406A-A4E4-FFFE571D7F33}" dt="2024-05-22T10:32:29.388" v="206" actId="478"/>
          <ac:spMkLst>
            <pc:docMk/>
            <pc:sldMk cId="0" sldId="262"/>
            <ac:spMk id="1036" creationId="{00000000-0000-0000-0000-000000000000}"/>
          </ac:spMkLst>
        </pc:spChg>
        <pc:picChg chg="add mod">
          <ac:chgData name="albinakuznecova28@gmail.com" userId="9a62f3e5b6cba59b" providerId="LiveId" clId="{AEA94CE7-0E26-406A-A4E4-FFFE571D7F33}" dt="2024-05-22T10:34:04.869" v="218" actId="1076"/>
          <ac:picMkLst>
            <pc:docMk/>
            <pc:sldMk cId="0" sldId="262"/>
            <ac:picMk id="5" creationId="{C898E875-F960-438A-9BD5-2814878CC707}"/>
          </ac:picMkLst>
        </pc:picChg>
        <pc:picChg chg="add mod">
          <ac:chgData name="albinakuznecova28@gmail.com" userId="9a62f3e5b6cba59b" providerId="LiveId" clId="{AEA94CE7-0E26-406A-A4E4-FFFE571D7F33}" dt="2024-05-22T10:34:33.240" v="226" actId="14100"/>
          <ac:picMkLst>
            <pc:docMk/>
            <pc:sldMk cId="0" sldId="262"/>
            <ac:picMk id="6" creationId="{EB099041-B8F0-42DE-B6B2-0537A38DDD7B}"/>
          </ac:picMkLst>
        </pc:picChg>
        <pc:picChg chg="add mod">
          <ac:chgData name="albinakuznecova28@gmail.com" userId="9a62f3e5b6cba59b" providerId="LiveId" clId="{AEA94CE7-0E26-406A-A4E4-FFFE571D7F33}" dt="2024-05-22T10:34:10.271" v="220" actId="1076"/>
          <ac:picMkLst>
            <pc:docMk/>
            <pc:sldMk cId="0" sldId="262"/>
            <ac:picMk id="7" creationId="{2760BC09-92C8-45EA-A2CA-A84E4B6A9FD1}"/>
          </ac:picMkLst>
        </pc:picChg>
        <pc:picChg chg="add mod">
          <ac:chgData name="albinakuznecova28@gmail.com" userId="9a62f3e5b6cba59b" providerId="LiveId" clId="{AEA94CE7-0E26-406A-A4E4-FFFE571D7F33}" dt="2024-05-22T10:34:40.879" v="228" actId="14100"/>
          <ac:picMkLst>
            <pc:docMk/>
            <pc:sldMk cId="0" sldId="262"/>
            <ac:picMk id="8" creationId="{B320DCEE-4731-4A44-8E4A-AC2402301A75}"/>
          </ac:picMkLst>
        </pc:picChg>
        <pc:picChg chg="add mod">
          <ac:chgData name="albinakuznecova28@gmail.com" userId="9a62f3e5b6cba59b" providerId="LiveId" clId="{AEA94CE7-0E26-406A-A4E4-FFFE571D7F33}" dt="2024-05-22T10:35:37.728" v="254"/>
          <ac:picMkLst>
            <pc:docMk/>
            <pc:sldMk cId="0" sldId="262"/>
            <ac:picMk id="11" creationId="{38675BBB-B4CD-4A58-BC14-369A555AB4E4}"/>
          </ac:picMkLst>
        </pc:picChg>
      </pc:sldChg>
      <pc:sldChg chg="addSp delSp modSp mod">
        <pc:chgData name="albinakuznecova28@gmail.com" userId="9a62f3e5b6cba59b" providerId="LiveId" clId="{AEA94CE7-0E26-406A-A4E4-FFFE571D7F33}" dt="2024-05-22T10:40:15.408" v="429" actId="1076"/>
        <pc:sldMkLst>
          <pc:docMk/>
          <pc:sldMk cId="0" sldId="263"/>
        </pc:sldMkLst>
        <pc:spChg chg="add del mod">
          <ac:chgData name="albinakuznecova28@gmail.com" userId="9a62f3e5b6cba59b" providerId="LiveId" clId="{AEA94CE7-0E26-406A-A4E4-FFFE571D7F33}" dt="2024-05-22T10:37:33.570" v="340" actId="478"/>
          <ac:spMkLst>
            <pc:docMk/>
            <pc:sldMk cId="0" sldId="263"/>
            <ac:spMk id="3" creationId="{39611124-8787-4C36-A15B-1FCB8FA3241B}"/>
          </ac:spMkLst>
        </pc:spChg>
        <pc:spChg chg="add del mod">
          <ac:chgData name="albinakuznecova28@gmail.com" userId="9a62f3e5b6cba59b" providerId="LiveId" clId="{AEA94CE7-0E26-406A-A4E4-FFFE571D7F33}" dt="2024-05-22T10:37:33.570" v="340" actId="478"/>
          <ac:spMkLst>
            <pc:docMk/>
            <pc:sldMk cId="0" sldId="263"/>
            <ac:spMk id="5" creationId="{8D670660-CB56-46A1-9F30-05BC7F9DFDF4}"/>
          </ac:spMkLst>
        </pc:spChg>
        <pc:spChg chg="add del mod">
          <ac:chgData name="albinakuznecova28@gmail.com" userId="9a62f3e5b6cba59b" providerId="LiveId" clId="{AEA94CE7-0E26-406A-A4E4-FFFE571D7F33}" dt="2024-05-22T10:37:33.570" v="340" actId="478"/>
          <ac:spMkLst>
            <pc:docMk/>
            <pc:sldMk cId="0" sldId="263"/>
            <ac:spMk id="7" creationId="{3A7BAC12-496E-4376-BA98-C48C5428155A}"/>
          </ac:spMkLst>
        </pc:spChg>
        <pc:spChg chg="add del mod">
          <ac:chgData name="albinakuznecova28@gmail.com" userId="9a62f3e5b6cba59b" providerId="LiveId" clId="{AEA94CE7-0E26-406A-A4E4-FFFE571D7F33}" dt="2024-05-22T10:37:33.570" v="340" actId="478"/>
          <ac:spMkLst>
            <pc:docMk/>
            <pc:sldMk cId="0" sldId="263"/>
            <ac:spMk id="9" creationId="{B606977D-1C41-4486-A539-2ED0B3BFF59B}"/>
          </ac:spMkLst>
        </pc:spChg>
        <pc:spChg chg="add del mod">
          <ac:chgData name="albinakuznecova28@gmail.com" userId="9a62f3e5b6cba59b" providerId="LiveId" clId="{AEA94CE7-0E26-406A-A4E4-FFFE571D7F33}" dt="2024-05-22T10:37:33.570" v="340" actId="478"/>
          <ac:spMkLst>
            <pc:docMk/>
            <pc:sldMk cId="0" sldId="263"/>
            <ac:spMk id="11" creationId="{3EFDC376-6078-4CFE-ADA0-7A1067AEE077}"/>
          </ac:spMkLst>
        </pc:spChg>
        <pc:spChg chg="add del mod">
          <ac:chgData name="albinakuznecova28@gmail.com" userId="9a62f3e5b6cba59b" providerId="LiveId" clId="{AEA94CE7-0E26-406A-A4E4-FFFE571D7F33}" dt="2024-05-22T10:37:33.570" v="340" actId="478"/>
          <ac:spMkLst>
            <pc:docMk/>
            <pc:sldMk cId="0" sldId="263"/>
            <ac:spMk id="13" creationId="{91C2D979-8B20-48CA-8F20-64A2AC7CF976}"/>
          </ac:spMkLst>
        </pc:spChg>
        <pc:spChg chg="add del mod">
          <ac:chgData name="albinakuznecova28@gmail.com" userId="9a62f3e5b6cba59b" providerId="LiveId" clId="{AEA94CE7-0E26-406A-A4E4-FFFE571D7F33}" dt="2024-05-22T10:37:33.570" v="340" actId="478"/>
          <ac:spMkLst>
            <pc:docMk/>
            <pc:sldMk cId="0" sldId="263"/>
            <ac:spMk id="15" creationId="{ACD62D50-2F0B-4792-9C25-5F5586F35159}"/>
          </ac:spMkLst>
        </pc:spChg>
        <pc:spChg chg="add mod">
          <ac:chgData name="albinakuznecova28@gmail.com" userId="9a62f3e5b6cba59b" providerId="LiveId" clId="{AEA94CE7-0E26-406A-A4E4-FFFE571D7F33}" dt="2024-05-22T10:39:17.140" v="377" actId="1076"/>
          <ac:spMkLst>
            <pc:docMk/>
            <pc:sldMk cId="0" sldId="263"/>
            <ac:spMk id="16" creationId="{28174CC3-3934-4A18-B908-609139053242}"/>
          </ac:spMkLst>
        </pc:spChg>
        <pc:spChg chg="add mod">
          <ac:chgData name="albinakuznecova28@gmail.com" userId="9a62f3e5b6cba59b" providerId="LiveId" clId="{AEA94CE7-0E26-406A-A4E4-FFFE571D7F33}" dt="2024-05-22T10:39:37.412" v="396" actId="1076"/>
          <ac:spMkLst>
            <pc:docMk/>
            <pc:sldMk cId="0" sldId="263"/>
            <ac:spMk id="17" creationId="{90105E70-961A-40F2-9134-01B6D24C1DAE}"/>
          </ac:spMkLst>
        </pc:spChg>
        <pc:spChg chg="add mod">
          <ac:chgData name="albinakuznecova28@gmail.com" userId="9a62f3e5b6cba59b" providerId="LiveId" clId="{AEA94CE7-0E26-406A-A4E4-FFFE571D7F33}" dt="2024-05-22T10:39:53.289" v="411" actId="1076"/>
          <ac:spMkLst>
            <pc:docMk/>
            <pc:sldMk cId="0" sldId="263"/>
            <ac:spMk id="18" creationId="{8E6BDAD1-B204-4E77-AF41-B73AEF46C993}"/>
          </ac:spMkLst>
        </pc:spChg>
        <pc:spChg chg="add mod">
          <ac:chgData name="albinakuznecova28@gmail.com" userId="9a62f3e5b6cba59b" providerId="LiveId" clId="{AEA94CE7-0E26-406A-A4E4-FFFE571D7F33}" dt="2024-05-22T10:40:15.408" v="429" actId="1076"/>
          <ac:spMkLst>
            <pc:docMk/>
            <pc:sldMk cId="0" sldId="263"/>
            <ac:spMk id="19" creationId="{5AABB073-135A-48E9-A0DB-A9E3E7C9531B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41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42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43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4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4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4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4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4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4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50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37:31.714" v="339" actId="478"/>
          <ac:spMkLst>
            <pc:docMk/>
            <pc:sldMk cId="0" sldId="263"/>
            <ac:spMk id="1051" creationId="{00000000-0000-0000-0000-000000000000}"/>
          </ac:spMkLst>
        </pc:spChg>
        <pc:grpChg chg="del">
          <ac:chgData name="albinakuznecova28@gmail.com" userId="9a62f3e5b6cba59b" providerId="LiveId" clId="{AEA94CE7-0E26-406A-A4E4-FFFE571D7F33}" dt="2024-05-22T10:37:31.714" v="339" actId="478"/>
          <ac:grpSpMkLst>
            <pc:docMk/>
            <pc:sldMk cId="0" sldId="263"/>
            <ac:grpSpMk id="1052" creationId="{00000000-0000-0000-0000-000000000000}"/>
          </ac:grpSpMkLst>
        </pc:grpChg>
        <pc:grpChg chg="del">
          <ac:chgData name="albinakuznecova28@gmail.com" userId="9a62f3e5b6cba59b" providerId="LiveId" clId="{AEA94CE7-0E26-406A-A4E4-FFFE571D7F33}" dt="2024-05-22T10:37:31.714" v="339" actId="478"/>
          <ac:grpSpMkLst>
            <pc:docMk/>
            <pc:sldMk cId="0" sldId="263"/>
            <ac:grpSpMk id="1059" creationId="{00000000-0000-0000-0000-000000000000}"/>
          </ac:grpSpMkLst>
        </pc:grpChg>
        <pc:picChg chg="add mod">
          <ac:chgData name="albinakuznecova28@gmail.com" userId="9a62f3e5b6cba59b" providerId="LiveId" clId="{AEA94CE7-0E26-406A-A4E4-FFFE571D7F33}" dt="2024-05-22T10:38:44.713" v="354" actId="14100"/>
          <ac:picMkLst>
            <pc:docMk/>
            <pc:sldMk cId="0" sldId="263"/>
            <ac:picMk id="37" creationId="{F05E2232-092B-47F1-957A-A56649D91960}"/>
          </ac:picMkLst>
        </pc:picChg>
        <pc:picChg chg="add mod">
          <ac:chgData name="albinakuznecova28@gmail.com" userId="9a62f3e5b6cba59b" providerId="LiveId" clId="{AEA94CE7-0E26-406A-A4E4-FFFE571D7F33}" dt="2024-05-22T10:38:30.846" v="351" actId="14100"/>
          <ac:picMkLst>
            <pc:docMk/>
            <pc:sldMk cId="0" sldId="263"/>
            <ac:picMk id="38" creationId="{8658D605-C8CE-4531-A90D-95238FF8F4CB}"/>
          </ac:picMkLst>
        </pc:picChg>
        <pc:picChg chg="add mod">
          <ac:chgData name="albinakuznecova28@gmail.com" userId="9a62f3e5b6cba59b" providerId="LiveId" clId="{AEA94CE7-0E26-406A-A4E4-FFFE571D7F33}" dt="2024-05-22T10:38:20.653" v="348" actId="1076"/>
          <ac:picMkLst>
            <pc:docMk/>
            <pc:sldMk cId="0" sldId="263"/>
            <ac:picMk id="39" creationId="{ED58994C-68D4-4321-8CDE-C070F758FEA2}"/>
          </ac:picMkLst>
        </pc:picChg>
        <pc:picChg chg="add mod">
          <ac:chgData name="albinakuznecova28@gmail.com" userId="9a62f3e5b6cba59b" providerId="LiveId" clId="{AEA94CE7-0E26-406A-A4E4-FFFE571D7F33}" dt="2024-05-22T10:38:52.818" v="356" actId="14100"/>
          <ac:picMkLst>
            <pc:docMk/>
            <pc:sldMk cId="0" sldId="263"/>
            <ac:picMk id="40" creationId="{439A3B14-3606-4802-AA40-4541B1EF5B06}"/>
          </ac:picMkLst>
        </pc:picChg>
      </pc:sldChg>
      <pc:sldChg chg="addSp delSp modSp mod">
        <pc:chgData name="albinakuznecova28@gmail.com" userId="9a62f3e5b6cba59b" providerId="LiveId" clId="{AEA94CE7-0E26-406A-A4E4-FFFE571D7F33}" dt="2024-05-22T10:41:15.974" v="455"/>
        <pc:sldMkLst>
          <pc:docMk/>
          <pc:sldMk cId="0" sldId="264"/>
        </pc:sldMkLst>
        <pc:spChg chg="add del mod">
          <ac:chgData name="albinakuznecova28@gmail.com" userId="9a62f3e5b6cba59b" providerId="LiveId" clId="{AEA94CE7-0E26-406A-A4E4-FFFE571D7F33}" dt="2024-05-22T10:40:47.063" v="454" actId="478"/>
          <ac:spMkLst>
            <pc:docMk/>
            <pc:sldMk cId="0" sldId="264"/>
            <ac:spMk id="3" creationId="{1F06BA87-F2D0-43D8-BDF6-0300D3CE77F7}"/>
          </ac:spMkLst>
        </pc:spChg>
        <pc:spChg chg="add del mod">
          <ac:chgData name="albinakuznecova28@gmail.com" userId="9a62f3e5b6cba59b" providerId="LiveId" clId="{AEA94CE7-0E26-406A-A4E4-FFFE571D7F33}" dt="2024-05-22T10:40:47.063" v="454" actId="478"/>
          <ac:spMkLst>
            <pc:docMk/>
            <pc:sldMk cId="0" sldId="264"/>
            <ac:spMk id="5" creationId="{3F91FDBC-A81A-4708-BD51-B10EFCE628AD}"/>
          </ac:spMkLst>
        </pc:spChg>
        <pc:spChg chg="add del mod">
          <ac:chgData name="albinakuznecova28@gmail.com" userId="9a62f3e5b6cba59b" providerId="LiveId" clId="{AEA94CE7-0E26-406A-A4E4-FFFE571D7F33}" dt="2024-05-22T10:40:47.063" v="454" actId="478"/>
          <ac:spMkLst>
            <pc:docMk/>
            <pc:sldMk cId="0" sldId="264"/>
            <ac:spMk id="7" creationId="{DED81BBD-EC07-4882-8D45-385208FDBCF1}"/>
          </ac:spMkLst>
        </pc:spChg>
        <pc:spChg chg="add del mod">
          <ac:chgData name="albinakuznecova28@gmail.com" userId="9a62f3e5b6cba59b" providerId="LiveId" clId="{AEA94CE7-0E26-406A-A4E4-FFFE571D7F33}" dt="2024-05-22T10:40:47.063" v="454" actId="478"/>
          <ac:spMkLst>
            <pc:docMk/>
            <pc:sldMk cId="0" sldId="264"/>
            <ac:spMk id="9" creationId="{6FEBC9FC-5B25-4CB0-8A69-30C5984ABE98}"/>
          </ac:spMkLst>
        </pc:spChg>
        <pc:spChg chg="add del mod">
          <ac:chgData name="albinakuznecova28@gmail.com" userId="9a62f3e5b6cba59b" providerId="LiveId" clId="{AEA94CE7-0E26-406A-A4E4-FFFE571D7F33}" dt="2024-05-22T10:40:47.063" v="454" actId="478"/>
          <ac:spMkLst>
            <pc:docMk/>
            <pc:sldMk cId="0" sldId="264"/>
            <ac:spMk id="11" creationId="{4A9CA202-593F-45C6-94F4-148CCB818083}"/>
          </ac:spMkLst>
        </pc:spChg>
        <pc:spChg chg="del">
          <ac:chgData name="albinakuznecova28@gmail.com" userId="9a62f3e5b6cba59b" providerId="LiveId" clId="{AEA94CE7-0E26-406A-A4E4-FFFE571D7F33}" dt="2024-05-22T10:40:45.932" v="453" actId="478"/>
          <ac:spMkLst>
            <pc:docMk/>
            <pc:sldMk cId="0" sldId="264"/>
            <ac:spMk id="106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0:45.932" v="453" actId="478"/>
          <ac:spMkLst>
            <pc:docMk/>
            <pc:sldMk cId="0" sldId="264"/>
            <ac:spMk id="106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0:45.932" v="453" actId="478"/>
          <ac:spMkLst>
            <pc:docMk/>
            <pc:sldMk cId="0" sldId="264"/>
            <ac:spMk id="106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0:45.932" v="453" actId="478"/>
          <ac:spMkLst>
            <pc:docMk/>
            <pc:sldMk cId="0" sldId="264"/>
            <ac:spMk id="106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0:45.932" v="453" actId="478"/>
          <ac:spMkLst>
            <pc:docMk/>
            <pc:sldMk cId="0" sldId="264"/>
            <ac:spMk id="1070" creationId="{00000000-0000-0000-0000-000000000000}"/>
          </ac:spMkLst>
        </pc:spChg>
        <pc:picChg chg="add mod">
          <ac:chgData name="albinakuznecova28@gmail.com" userId="9a62f3e5b6cba59b" providerId="LiveId" clId="{AEA94CE7-0E26-406A-A4E4-FFFE571D7F33}" dt="2024-05-22T10:41:15.974" v="455"/>
          <ac:picMkLst>
            <pc:docMk/>
            <pc:sldMk cId="0" sldId="264"/>
            <ac:picMk id="17" creationId="{3D9F219E-BFF8-403C-8756-1DC6D96967C0}"/>
          </ac:picMkLst>
        </pc:picChg>
      </pc:sldChg>
      <pc:sldChg chg="addSp delSp modSp mod">
        <pc:chgData name="albinakuznecova28@gmail.com" userId="9a62f3e5b6cba59b" providerId="LiveId" clId="{AEA94CE7-0E26-406A-A4E4-FFFE571D7F33}" dt="2024-05-22T10:45:51.380" v="590" actId="14100"/>
        <pc:sldMkLst>
          <pc:docMk/>
          <pc:sldMk cId="0" sldId="265"/>
        </pc:sldMkLst>
        <pc:spChg chg="add mod">
          <ac:chgData name="albinakuznecova28@gmail.com" userId="9a62f3e5b6cba59b" providerId="LiveId" clId="{AEA94CE7-0E26-406A-A4E4-FFFE571D7F33}" dt="2024-05-22T10:44:07.265" v="574" actId="1076"/>
          <ac:spMkLst>
            <pc:docMk/>
            <pc:sldMk cId="0" sldId="265"/>
            <ac:spMk id="3" creationId="{AAF04205-9CEC-4BE6-9404-16084A23B748}"/>
          </ac:spMkLst>
        </pc:spChg>
        <pc:spChg chg="del">
          <ac:chgData name="albinakuznecova28@gmail.com" userId="9a62f3e5b6cba59b" providerId="LiveId" clId="{AEA94CE7-0E26-406A-A4E4-FFFE571D7F33}" dt="2024-05-22T10:41:21.316" v="456" actId="478"/>
          <ac:spMkLst>
            <pc:docMk/>
            <pc:sldMk cId="0" sldId="265"/>
            <ac:spMk id="107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1:21.316" v="456" actId="478"/>
          <ac:spMkLst>
            <pc:docMk/>
            <pc:sldMk cId="0" sldId="265"/>
            <ac:spMk id="107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1:21.316" v="456" actId="478"/>
          <ac:spMkLst>
            <pc:docMk/>
            <pc:sldMk cId="0" sldId="265"/>
            <ac:spMk id="107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1:21.316" v="456" actId="478"/>
          <ac:spMkLst>
            <pc:docMk/>
            <pc:sldMk cId="0" sldId="265"/>
            <ac:spMk id="107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1:21.316" v="456" actId="478"/>
          <ac:spMkLst>
            <pc:docMk/>
            <pc:sldMk cId="0" sldId="265"/>
            <ac:spMk id="1080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1:21.316" v="456" actId="478"/>
          <ac:spMkLst>
            <pc:docMk/>
            <pc:sldMk cId="0" sldId="265"/>
            <ac:spMk id="1081" creationId="{00000000-0000-0000-0000-000000000000}"/>
          </ac:spMkLst>
        </pc:spChg>
        <pc:graphicFrameChg chg="del">
          <ac:chgData name="albinakuznecova28@gmail.com" userId="9a62f3e5b6cba59b" providerId="LiveId" clId="{AEA94CE7-0E26-406A-A4E4-FFFE571D7F33}" dt="2024-05-22T10:41:21.316" v="456" actId="478"/>
          <ac:graphicFrameMkLst>
            <pc:docMk/>
            <pc:sldMk cId="0" sldId="265"/>
            <ac:graphicFrameMk id="1076" creationId="{00000000-0000-0000-0000-000000000000}"/>
          </ac:graphicFrameMkLst>
        </pc:graphicFrameChg>
        <pc:picChg chg="add mod">
          <ac:chgData name="albinakuznecova28@gmail.com" userId="9a62f3e5b6cba59b" providerId="LiveId" clId="{AEA94CE7-0E26-406A-A4E4-FFFE571D7F33}" dt="2024-05-22T10:45:49.034" v="589" actId="1076"/>
          <ac:picMkLst>
            <pc:docMk/>
            <pc:sldMk cId="0" sldId="265"/>
            <ac:picMk id="11" creationId="{D63522B2-4BC2-4C44-82BF-A9CF84C1B831}"/>
          </ac:picMkLst>
        </pc:picChg>
        <pc:picChg chg="add mod modCrop">
          <ac:chgData name="albinakuznecova28@gmail.com" userId="9a62f3e5b6cba59b" providerId="LiveId" clId="{AEA94CE7-0E26-406A-A4E4-FFFE571D7F33}" dt="2024-05-22T10:45:51.380" v="590" actId="14100"/>
          <ac:picMkLst>
            <pc:docMk/>
            <pc:sldMk cId="0" sldId="265"/>
            <ac:picMk id="12" creationId="{44153AA9-43A5-44E0-9354-81C54B2AFA85}"/>
          </ac:picMkLst>
        </pc:picChg>
      </pc:sldChg>
      <pc:sldChg chg="addSp delSp modSp del mod">
        <pc:chgData name="albinakuznecova28@gmail.com" userId="9a62f3e5b6cba59b" providerId="LiveId" clId="{AEA94CE7-0E26-406A-A4E4-FFFE571D7F33}" dt="2024-05-22T11:21:35.808" v="749" actId="47"/>
        <pc:sldMkLst>
          <pc:docMk/>
          <pc:sldMk cId="0" sldId="266"/>
        </pc:sldMkLst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3" creationId="{4C03C70A-0B57-4AC6-9596-1DE4F411DE7C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5" creationId="{C5D9D879-D766-44CF-AA3B-967F8E18D5E6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7" creationId="{8EE013B2-2C21-4E2F-8B14-D13805FC63AD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9" creationId="{9EC3BE39-DC20-4B15-8209-E5BBC3FF5E87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11" creationId="{9B597D14-AE8A-4A2A-8AA0-A55CE5753A5E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13" creationId="{0E7A279E-6568-4380-B4DA-E8BFE6E592B6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15" creationId="{674B5043-0E24-49D9-83DF-3982CC0BD5D6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17" creationId="{2C7444F4-31D6-4D3F-8E81-D291F0AA3B16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19" creationId="{A7E4C841-8103-4D93-9587-4A87F88409D3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21" creationId="{04EF531E-F5EF-4618-8022-7DC91FBFD5E1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23" creationId="{258A4DAA-12E0-41BF-81D6-3FEBAD8C0840}"/>
          </ac:spMkLst>
        </pc:spChg>
        <pc:spChg chg="add del mod">
          <ac:chgData name="albinakuznecova28@gmail.com" userId="9a62f3e5b6cba59b" providerId="LiveId" clId="{AEA94CE7-0E26-406A-A4E4-FFFE571D7F33}" dt="2024-05-22T10:46:05.421" v="593" actId="478"/>
          <ac:spMkLst>
            <pc:docMk/>
            <pc:sldMk cId="0" sldId="266"/>
            <ac:spMk id="25" creationId="{1B12C016-2E3A-4AF4-BB6A-3D6EC4523993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8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8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88" creationId="{00000000-0000-0000-0000-000000000000}"/>
          </ac:spMkLst>
        </pc:spChg>
        <pc:spChg chg="del mod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8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0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1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2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3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09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100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101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102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103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6:04.218" v="592" actId="478"/>
          <ac:spMkLst>
            <pc:docMk/>
            <pc:sldMk cId="0" sldId="266"/>
            <ac:spMk id="1104" creationId="{00000000-0000-0000-0000-000000000000}"/>
          </ac:spMkLst>
        </pc:spChg>
        <pc:grpChg chg="del">
          <ac:chgData name="albinakuznecova28@gmail.com" userId="9a62f3e5b6cba59b" providerId="LiveId" clId="{AEA94CE7-0E26-406A-A4E4-FFFE571D7F33}" dt="2024-05-22T10:46:04.218" v="592" actId="478"/>
          <ac:grpSpMkLst>
            <pc:docMk/>
            <pc:sldMk cId="0" sldId="266"/>
            <ac:grpSpMk id="1105" creationId="{00000000-0000-0000-0000-000000000000}"/>
          </ac:grpSpMkLst>
        </pc:grpChg>
        <pc:grpChg chg="del">
          <ac:chgData name="albinakuznecova28@gmail.com" userId="9a62f3e5b6cba59b" providerId="LiveId" clId="{AEA94CE7-0E26-406A-A4E4-FFFE571D7F33}" dt="2024-05-22T10:46:04.218" v="592" actId="478"/>
          <ac:grpSpMkLst>
            <pc:docMk/>
            <pc:sldMk cId="0" sldId="266"/>
            <ac:grpSpMk id="1110" creationId="{00000000-0000-0000-0000-000000000000}"/>
          </ac:grpSpMkLst>
        </pc:grpChg>
        <pc:grpChg chg="del">
          <ac:chgData name="albinakuznecova28@gmail.com" userId="9a62f3e5b6cba59b" providerId="LiveId" clId="{AEA94CE7-0E26-406A-A4E4-FFFE571D7F33}" dt="2024-05-22T10:46:04.218" v="592" actId="478"/>
          <ac:grpSpMkLst>
            <pc:docMk/>
            <pc:sldMk cId="0" sldId="266"/>
            <ac:grpSpMk id="1115" creationId="{00000000-0000-0000-0000-000000000000}"/>
          </ac:grpSpMkLst>
        </pc:grpChg>
        <pc:grpChg chg="del">
          <ac:chgData name="albinakuznecova28@gmail.com" userId="9a62f3e5b6cba59b" providerId="LiveId" clId="{AEA94CE7-0E26-406A-A4E4-FFFE571D7F33}" dt="2024-05-22T10:46:04.218" v="592" actId="478"/>
          <ac:grpSpMkLst>
            <pc:docMk/>
            <pc:sldMk cId="0" sldId="266"/>
            <ac:grpSpMk id="1120" creationId="{00000000-0000-0000-0000-000000000000}"/>
          </ac:grpSpMkLst>
        </pc:grpChg>
        <pc:grpChg chg="del">
          <ac:chgData name="albinakuznecova28@gmail.com" userId="9a62f3e5b6cba59b" providerId="LiveId" clId="{AEA94CE7-0E26-406A-A4E4-FFFE571D7F33}" dt="2024-05-22T10:46:04.218" v="592" actId="478"/>
          <ac:grpSpMkLst>
            <pc:docMk/>
            <pc:sldMk cId="0" sldId="266"/>
            <ac:grpSpMk id="1123" creationId="{00000000-0000-0000-0000-000000000000}"/>
          </ac:grpSpMkLst>
        </pc:grpChg>
        <pc:grpChg chg="del">
          <ac:chgData name="albinakuznecova28@gmail.com" userId="9a62f3e5b6cba59b" providerId="LiveId" clId="{AEA94CE7-0E26-406A-A4E4-FFFE571D7F33}" dt="2024-05-22T10:46:04.218" v="592" actId="478"/>
          <ac:grpSpMkLst>
            <pc:docMk/>
            <pc:sldMk cId="0" sldId="266"/>
            <ac:grpSpMk id="1126" creationId="{00000000-0000-0000-0000-000000000000}"/>
          </ac:grpSpMkLst>
        </pc:grpChg>
        <pc:picChg chg="add mod">
          <ac:chgData name="albinakuznecova28@gmail.com" userId="9a62f3e5b6cba59b" providerId="LiveId" clId="{AEA94CE7-0E26-406A-A4E4-FFFE571D7F33}" dt="2024-05-22T10:47:09.293" v="596" actId="1076"/>
          <ac:picMkLst>
            <pc:docMk/>
            <pc:sldMk cId="0" sldId="266"/>
            <ac:picMk id="74" creationId="{9982B30D-0C2F-4952-A840-43A5FF71CC9A}"/>
          </ac:picMkLst>
        </pc:picChg>
      </pc:sldChg>
      <pc:sldChg chg="del">
        <pc:chgData name="albinakuznecova28@gmail.com" userId="9a62f3e5b6cba59b" providerId="LiveId" clId="{AEA94CE7-0E26-406A-A4E4-FFFE571D7F33}" dt="2024-05-22T10:47:17.126" v="597" actId="47"/>
        <pc:sldMkLst>
          <pc:docMk/>
          <pc:sldMk cId="0" sldId="267"/>
        </pc:sldMkLst>
      </pc:sldChg>
      <pc:sldChg chg="addSp delSp modSp del mod">
        <pc:chgData name="albinakuznecova28@gmail.com" userId="9a62f3e5b6cba59b" providerId="LiveId" clId="{AEA94CE7-0E26-406A-A4E4-FFFE571D7F33}" dt="2024-05-22T11:21:34.436" v="748" actId="47"/>
        <pc:sldMkLst>
          <pc:docMk/>
          <pc:sldMk cId="0" sldId="268"/>
        </pc:sldMkLst>
        <pc:spChg chg="add del mod">
          <ac:chgData name="albinakuznecova28@gmail.com" userId="9a62f3e5b6cba59b" providerId="LiveId" clId="{AEA94CE7-0E26-406A-A4E4-FFFE571D7F33}" dt="2024-05-22T10:47:25.366" v="599" actId="478"/>
          <ac:spMkLst>
            <pc:docMk/>
            <pc:sldMk cId="0" sldId="268"/>
            <ac:spMk id="3" creationId="{02440805-A435-462A-AC0C-C4438343B45F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43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4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4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4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4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4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4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50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51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52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53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5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23.626" v="598" actId="478"/>
          <ac:spMkLst>
            <pc:docMk/>
            <pc:sldMk cId="0" sldId="268"/>
            <ac:spMk id="1155" creationId="{00000000-0000-0000-0000-000000000000}"/>
          </ac:spMkLst>
        </pc:spChg>
        <pc:grpChg chg="del">
          <ac:chgData name="albinakuznecova28@gmail.com" userId="9a62f3e5b6cba59b" providerId="LiveId" clId="{AEA94CE7-0E26-406A-A4E4-FFFE571D7F33}" dt="2024-05-22T10:47:23.626" v="598" actId="478"/>
          <ac:grpSpMkLst>
            <pc:docMk/>
            <pc:sldMk cId="0" sldId="268"/>
            <ac:grpSpMk id="1156" creationId="{00000000-0000-0000-0000-000000000000}"/>
          </ac:grpSpMkLst>
        </pc:grpChg>
        <pc:grpChg chg="del">
          <ac:chgData name="albinakuznecova28@gmail.com" userId="9a62f3e5b6cba59b" providerId="LiveId" clId="{AEA94CE7-0E26-406A-A4E4-FFFE571D7F33}" dt="2024-05-22T10:47:23.626" v="598" actId="478"/>
          <ac:grpSpMkLst>
            <pc:docMk/>
            <pc:sldMk cId="0" sldId="268"/>
            <ac:grpSpMk id="1161" creationId="{00000000-0000-0000-0000-000000000000}"/>
          </ac:grpSpMkLst>
        </pc:grpChg>
        <pc:grpChg chg="del">
          <ac:chgData name="albinakuznecova28@gmail.com" userId="9a62f3e5b6cba59b" providerId="LiveId" clId="{AEA94CE7-0E26-406A-A4E4-FFFE571D7F33}" dt="2024-05-22T10:47:23.626" v="598" actId="478"/>
          <ac:grpSpMkLst>
            <pc:docMk/>
            <pc:sldMk cId="0" sldId="268"/>
            <ac:grpSpMk id="1164" creationId="{00000000-0000-0000-0000-000000000000}"/>
          </ac:grpSpMkLst>
        </pc:grpChg>
        <pc:grpChg chg="del">
          <ac:chgData name="albinakuznecova28@gmail.com" userId="9a62f3e5b6cba59b" providerId="LiveId" clId="{AEA94CE7-0E26-406A-A4E4-FFFE571D7F33}" dt="2024-05-22T10:47:23.626" v="598" actId="478"/>
          <ac:grpSpMkLst>
            <pc:docMk/>
            <pc:sldMk cId="0" sldId="268"/>
            <ac:grpSpMk id="1170" creationId="{00000000-0000-0000-0000-000000000000}"/>
          </ac:grpSpMkLst>
        </pc:grpChg>
        <pc:picChg chg="add mod">
          <ac:chgData name="albinakuznecova28@gmail.com" userId="9a62f3e5b6cba59b" providerId="LiveId" clId="{AEA94CE7-0E26-406A-A4E4-FFFE571D7F33}" dt="2024-05-22T10:47:38.647" v="602" actId="1076"/>
          <ac:picMkLst>
            <pc:docMk/>
            <pc:sldMk cId="0" sldId="268"/>
            <ac:picMk id="35" creationId="{1817D0FB-D885-49A7-957E-81E683817EA1}"/>
          </ac:picMkLst>
        </pc:picChg>
      </pc:sldChg>
      <pc:sldChg chg="addSp delSp modSp del mod">
        <pc:chgData name="albinakuznecova28@gmail.com" userId="9a62f3e5b6cba59b" providerId="LiveId" clId="{AEA94CE7-0E26-406A-A4E4-FFFE571D7F33}" dt="2024-05-22T11:21:32.669" v="747" actId="47"/>
        <pc:sldMkLst>
          <pc:docMk/>
          <pc:sldMk cId="0" sldId="269"/>
        </pc:sldMkLst>
        <pc:spChg chg="add del mod">
          <ac:chgData name="albinakuznecova28@gmail.com" userId="9a62f3e5b6cba59b" providerId="LiveId" clId="{AEA94CE7-0E26-406A-A4E4-FFFE571D7F33}" dt="2024-05-22T10:47:43.632" v="604" actId="478"/>
          <ac:spMkLst>
            <pc:docMk/>
            <pc:sldMk cId="0" sldId="269"/>
            <ac:spMk id="3" creationId="{913691E5-3AEC-483E-A9D9-3CC9591CCB3D}"/>
          </ac:spMkLst>
        </pc:spChg>
        <pc:spChg chg="add mod">
          <ac:chgData name="albinakuznecova28@gmail.com" userId="9a62f3e5b6cba59b" providerId="LiveId" clId="{AEA94CE7-0E26-406A-A4E4-FFFE571D7F33}" dt="2024-05-22T10:49:24.060" v="636" actId="20577"/>
          <ac:spMkLst>
            <pc:docMk/>
            <pc:sldMk cId="0" sldId="269"/>
            <ac:spMk id="39" creationId="{75C6C4DD-38C3-4933-A310-92AF2B97C23A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191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192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193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19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19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19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19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19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19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0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1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2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3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0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7:42.290" v="603" actId="478"/>
          <ac:spMkLst>
            <pc:docMk/>
            <pc:sldMk cId="0" sldId="269"/>
            <ac:spMk id="1210" creationId="{00000000-0000-0000-0000-000000000000}"/>
          </ac:spMkLst>
        </pc:spChg>
        <pc:grpChg chg="del">
          <ac:chgData name="albinakuznecova28@gmail.com" userId="9a62f3e5b6cba59b" providerId="LiveId" clId="{AEA94CE7-0E26-406A-A4E4-FFFE571D7F33}" dt="2024-05-22T10:47:42.290" v="603" actId="478"/>
          <ac:grpSpMkLst>
            <pc:docMk/>
            <pc:sldMk cId="0" sldId="269"/>
            <ac:grpSpMk id="1178" creationId="{00000000-0000-0000-0000-000000000000}"/>
          </ac:grpSpMkLst>
        </pc:grpChg>
        <pc:picChg chg="add mod">
          <ac:chgData name="albinakuznecova28@gmail.com" userId="9a62f3e5b6cba59b" providerId="LiveId" clId="{AEA94CE7-0E26-406A-A4E4-FFFE571D7F33}" dt="2024-05-22T10:49:00.326" v="625" actId="1076"/>
          <ac:picMkLst>
            <pc:docMk/>
            <pc:sldMk cId="0" sldId="269"/>
            <ac:picMk id="37" creationId="{B578B295-494B-4A6A-8807-CFC177889FE2}"/>
          </ac:picMkLst>
        </pc:picChg>
      </pc:sldChg>
      <pc:sldChg chg="addSp delSp modSp del mod">
        <pc:chgData name="albinakuznecova28@gmail.com" userId="9a62f3e5b6cba59b" providerId="LiveId" clId="{AEA94CE7-0E26-406A-A4E4-FFFE571D7F33}" dt="2024-05-22T11:21:31.735" v="746" actId="47"/>
        <pc:sldMkLst>
          <pc:docMk/>
          <pc:sldMk cId="0" sldId="270"/>
        </pc:sldMkLst>
        <pc:spChg chg="add del mod">
          <ac:chgData name="albinakuznecova28@gmail.com" userId="9a62f3e5b6cba59b" providerId="LiveId" clId="{AEA94CE7-0E26-406A-A4E4-FFFE571D7F33}" dt="2024-05-22T10:48:09.925" v="610" actId="478"/>
          <ac:spMkLst>
            <pc:docMk/>
            <pc:sldMk cId="0" sldId="270"/>
            <ac:spMk id="3" creationId="{98F545D7-608A-4CB5-837B-9B6A36230E24}"/>
          </ac:spMkLst>
        </pc:spChg>
        <pc:spChg chg="add mod">
          <ac:chgData name="albinakuznecova28@gmail.com" userId="9a62f3e5b6cba59b" providerId="LiveId" clId="{AEA94CE7-0E26-406A-A4E4-FFFE571D7F33}" dt="2024-05-22T10:50:04.287" v="648" actId="14100"/>
          <ac:spMkLst>
            <pc:docMk/>
            <pc:sldMk cId="0" sldId="270"/>
            <ac:spMk id="19" creationId="{C644E17C-DD52-4FD4-9AD6-87AC1DA28B8F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1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17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18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19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20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21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22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23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2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2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26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08.033" v="609" actId="478"/>
          <ac:spMkLst>
            <pc:docMk/>
            <pc:sldMk cId="0" sldId="270"/>
            <ac:spMk id="1227" creationId="{00000000-0000-0000-0000-000000000000}"/>
          </ac:spMkLst>
        </pc:spChg>
        <pc:picChg chg="add mod">
          <ac:chgData name="albinakuznecova28@gmail.com" userId="9a62f3e5b6cba59b" providerId="LiveId" clId="{AEA94CE7-0E26-406A-A4E4-FFFE571D7F33}" dt="2024-05-22T10:49:35.455" v="639" actId="14100"/>
          <ac:picMkLst>
            <pc:docMk/>
            <pc:sldMk cId="0" sldId="270"/>
            <ac:picMk id="17" creationId="{4B2E7EF4-7688-4B84-AA3A-37A1077468F9}"/>
          </ac:picMkLst>
        </pc:picChg>
        <pc:picChg chg="del">
          <ac:chgData name="albinakuznecova28@gmail.com" userId="9a62f3e5b6cba59b" providerId="LiveId" clId="{AEA94CE7-0E26-406A-A4E4-FFFE571D7F33}" dt="2024-05-22T10:48:06.743" v="608" actId="478"/>
          <ac:picMkLst>
            <pc:docMk/>
            <pc:sldMk cId="0" sldId="270"/>
            <ac:picMk id="1215" creationId="{00000000-0000-0000-0000-000000000000}"/>
          </ac:picMkLst>
        </pc:picChg>
      </pc:sldChg>
      <pc:sldChg chg="addSp delSp modSp del mod">
        <pc:chgData name="albinakuznecova28@gmail.com" userId="9a62f3e5b6cba59b" providerId="LiveId" clId="{AEA94CE7-0E26-406A-A4E4-FFFE571D7F33}" dt="2024-05-22T11:21:29.860" v="745" actId="47"/>
        <pc:sldMkLst>
          <pc:docMk/>
          <pc:sldMk cId="0" sldId="271"/>
        </pc:sldMkLst>
        <pc:spChg chg="add del mod">
          <ac:chgData name="albinakuznecova28@gmail.com" userId="9a62f3e5b6cba59b" providerId="LiveId" clId="{AEA94CE7-0E26-406A-A4E4-FFFE571D7F33}" dt="2024-05-22T10:48:40.198" v="622" actId="478"/>
          <ac:spMkLst>
            <pc:docMk/>
            <pc:sldMk cId="0" sldId="271"/>
            <ac:spMk id="3" creationId="{F904B717-4B39-42CD-A697-BD8ECEFE937A}"/>
          </ac:spMkLst>
        </pc:spChg>
        <pc:spChg chg="add del mod">
          <ac:chgData name="albinakuznecova28@gmail.com" userId="9a62f3e5b6cba59b" providerId="LiveId" clId="{AEA94CE7-0E26-406A-A4E4-FFFE571D7F33}" dt="2024-05-22T10:48:40.198" v="622" actId="478"/>
          <ac:spMkLst>
            <pc:docMk/>
            <pc:sldMk cId="0" sldId="271"/>
            <ac:spMk id="5" creationId="{A28A6A75-84A6-4B3F-BBA5-4A7D92D77AA8}"/>
          </ac:spMkLst>
        </pc:spChg>
        <pc:spChg chg="add del mod">
          <ac:chgData name="albinakuznecova28@gmail.com" userId="9a62f3e5b6cba59b" providerId="LiveId" clId="{AEA94CE7-0E26-406A-A4E4-FFFE571D7F33}" dt="2024-05-22T10:48:40.198" v="622" actId="478"/>
          <ac:spMkLst>
            <pc:docMk/>
            <pc:sldMk cId="0" sldId="271"/>
            <ac:spMk id="7" creationId="{91C261BB-82D5-4ADA-99E9-A901F40B0642}"/>
          </ac:spMkLst>
        </pc:spChg>
        <pc:spChg chg="add del mod">
          <ac:chgData name="albinakuznecova28@gmail.com" userId="9a62f3e5b6cba59b" providerId="LiveId" clId="{AEA94CE7-0E26-406A-A4E4-FFFE571D7F33}" dt="2024-05-22T10:48:40.198" v="622" actId="478"/>
          <ac:spMkLst>
            <pc:docMk/>
            <pc:sldMk cId="0" sldId="271"/>
            <ac:spMk id="9" creationId="{F60D840A-7999-4345-B710-6EADCEB2325B}"/>
          </ac:spMkLst>
        </pc:spChg>
        <pc:spChg chg="add mod">
          <ac:chgData name="albinakuznecova28@gmail.com" userId="9a62f3e5b6cba59b" providerId="LiveId" clId="{AEA94CE7-0E26-406A-A4E4-FFFE571D7F33}" dt="2024-05-22T10:51:03.008" v="666" actId="1076"/>
          <ac:spMkLst>
            <pc:docMk/>
            <pc:sldMk cId="0" sldId="271"/>
            <ac:spMk id="17" creationId="{3001A8F7-46AA-49BF-B15C-982F46B45622}"/>
          </ac:spMkLst>
        </pc:spChg>
        <pc:spChg chg="del">
          <ac:chgData name="albinakuznecova28@gmail.com" userId="9a62f3e5b6cba59b" providerId="LiveId" clId="{AEA94CE7-0E26-406A-A4E4-FFFE571D7F33}" dt="2024-05-22T10:48:38.862" v="621" actId="478"/>
          <ac:spMkLst>
            <pc:docMk/>
            <pc:sldMk cId="0" sldId="271"/>
            <ac:spMk id="1232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38.862" v="621" actId="478"/>
          <ac:spMkLst>
            <pc:docMk/>
            <pc:sldMk cId="0" sldId="271"/>
            <ac:spMk id="1233" creationId="{00000000-0000-0000-0000-000000000000}"/>
          </ac:spMkLst>
        </pc:spChg>
        <pc:spChg chg="del mod">
          <ac:chgData name="albinakuznecova28@gmail.com" userId="9a62f3e5b6cba59b" providerId="LiveId" clId="{AEA94CE7-0E26-406A-A4E4-FFFE571D7F33}" dt="2024-05-22T10:48:38.862" v="621" actId="478"/>
          <ac:spMkLst>
            <pc:docMk/>
            <pc:sldMk cId="0" sldId="271"/>
            <ac:spMk id="1234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38.862" v="621" actId="478"/>
          <ac:spMkLst>
            <pc:docMk/>
            <pc:sldMk cId="0" sldId="271"/>
            <ac:spMk id="1235" creationId="{00000000-0000-0000-0000-000000000000}"/>
          </ac:spMkLst>
        </pc:spChg>
        <pc:spChg chg="del">
          <ac:chgData name="albinakuznecova28@gmail.com" userId="9a62f3e5b6cba59b" providerId="LiveId" clId="{AEA94CE7-0E26-406A-A4E4-FFFE571D7F33}" dt="2024-05-22T10:48:38.862" v="621" actId="478"/>
          <ac:spMkLst>
            <pc:docMk/>
            <pc:sldMk cId="0" sldId="271"/>
            <ac:spMk id="1236" creationId="{00000000-0000-0000-0000-000000000000}"/>
          </ac:spMkLst>
        </pc:spChg>
        <pc:picChg chg="add mod">
          <ac:chgData name="albinakuznecova28@gmail.com" userId="9a62f3e5b6cba59b" providerId="LiveId" clId="{AEA94CE7-0E26-406A-A4E4-FFFE571D7F33}" dt="2024-05-22T10:50:34.177" v="656" actId="1076"/>
          <ac:picMkLst>
            <pc:docMk/>
            <pc:sldMk cId="0" sldId="271"/>
            <ac:picMk id="15" creationId="{0877E363-DE8D-4C12-AF4E-0BA55C85072D}"/>
          </ac:picMkLst>
        </pc:picChg>
      </pc:sldChg>
      <pc:sldChg chg="del">
        <pc:chgData name="albinakuznecova28@gmail.com" userId="9a62f3e5b6cba59b" providerId="LiveId" clId="{AEA94CE7-0E26-406A-A4E4-FFFE571D7F33}" dt="2024-05-22T10:51:19.877" v="667" actId="47"/>
        <pc:sldMkLst>
          <pc:docMk/>
          <pc:sldMk cId="0" sldId="272"/>
        </pc:sldMkLst>
      </pc:sldChg>
      <pc:sldChg chg="del">
        <pc:chgData name="albinakuznecova28@gmail.com" userId="9a62f3e5b6cba59b" providerId="LiveId" clId="{AEA94CE7-0E26-406A-A4E4-FFFE571D7F33}" dt="2024-05-22T10:51:20.859" v="668" actId="47"/>
        <pc:sldMkLst>
          <pc:docMk/>
          <pc:sldMk cId="0" sldId="273"/>
        </pc:sldMkLst>
      </pc:sldChg>
      <pc:sldChg chg="modSp mod">
        <pc:chgData name="albinakuznecova28@gmail.com" userId="9a62f3e5b6cba59b" providerId="LiveId" clId="{AEA94CE7-0E26-406A-A4E4-FFFE571D7F33}" dt="2024-05-22T11:21:09.290" v="744" actId="20577"/>
        <pc:sldMkLst>
          <pc:docMk/>
          <pc:sldMk cId="0" sldId="274"/>
        </pc:sldMkLst>
        <pc:spChg chg="mod">
          <ac:chgData name="albinakuznecova28@gmail.com" userId="9a62f3e5b6cba59b" providerId="LiveId" clId="{AEA94CE7-0E26-406A-A4E4-FFFE571D7F33}" dt="2024-05-22T10:51:44.852" v="684" actId="1076"/>
          <ac:spMkLst>
            <pc:docMk/>
            <pc:sldMk cId="0" sldId="274"/>
            <ac:spMk id="1268" creationId="{00000000-0000-0000-0000-000000000000}"/>
          </ac:spMkLst>
        </pc:spChg>
        <pc:spChg chg="mod">
          <ac:chgData name="albinakuznecova28@gmail.com" userId="9a62f3e5b6cba59b" providerId="LiveId" clId="{AEA94CE7-0E26-406A-A4E4-FFFE571D7F33}" dt="2024-05-22T11:21:09.290" v="744" actId="20577"/>
          <ac:spMkLst>
            <pc:docMk/>
            <pc:sldMk cId="0" sldId="274"/>
            <ac:spMk id="1269" creationId="{00000000-0000-0000-0000-000000000000}"/>
          </ac:spMkLst>
        </pc:spChg>
      </pc:sldChg>
      <pc:sldChg chg="del">
        <pc:chgData name="albinakuznecova28@gmail.com" userId="9a62f3e5b6cba59b" providerId="LiveId" clId="{AEA94CE7-0E26-406A-A4E4-FFFE571D7F33}" dt="2024-05-22T10:51:21.869" v="669" actId="47"/>
        <pc:sldMkLst>
          <pc:docMk/>
          <pc:sldMk cId="0" sldId="275"/>
        </pc:sldMkLst>
      </pc:sldChg>
      <pc:sldChg chg="addSp delSp modSp new mod modAnim">
        <pc:chgData name="albinakuznecova28@gmail.com" userId="9a62f3e5b6cba59b" providerId="LiveId" clId="{AEA94CE7-0E26-406A-A4E4-FFFE571D7F33}" dt="2024-05-22T11:30:41.088" v="755" actId="1076"/>
        <pc:sldMkLst>
          <pc:docMk/>
          <pc:sldMk cId="3891383894" sldId="275"/>
        </pc:sldMkLst>
        <pc:spChg chg="del">
          <ac:chgData name="albinakuznecova28@gmail.com" userId="9a62f3e5b6cba59b" providerId="LiveId" clId="{AEA94CE7-0E26-406A-A4E4-FFFE571D7F33}" dt="2024-05-22T11:21:43.126" v="751" actId="478"/>
          <ac:spMkLst>
            <pc:docMk/>
            <pc:sldMk cId="3891383894" sldId="275"/>
            <ac:spMk id="2" creationId="{77D67240-EA08-410F-A292-2C8F8D8A1C38}"/>
          </ac:spMkLst>
        </pc:spChg>
        <pc:picChg chg="add mod">
          <ac:chgData name="albinakuznecova28@gmail.com" userId="9a62f3e5b6cba59b" providerId="LiveId" clId="{AEA94CE7-0E26-406A-A4E4-FFFE571D7F33}" dt="2024-05-22T11:30:41.088" v="755" actId="1076"/>
          <ac:picMkLst>
            <pc:docMk/>
            <pc:sldMk cId="3891383894" sldId="275"/>
            <ac:picMk id="3" creationId="{05BDB237-5237-4F25-A81B-B1914E6D0741}"/>
          </ac:picMkLst>
        </pc:picChg>
      </pc:sldChg>
      <pc:sldChg chg="del">
        <pc:chgData name="albinakuznecova28@gmail.com" userId="9a62f3e5b6cba59b" providerId="LiveId" clId="{AEA94CE7-0E26-406A-A4E4-FFFE571D7F33}" dt="2024-05-22T10:51:22.778" v="670" actId="47"/>
        <pc:sldMkLst>
          <pc:docMk/>
          <pc:sldMk cId="0" sldId="276"/>
        </pc:sldMkLst>
      </pc:sldChg>
      <pc:sldChg chg="del">
        <pc:chgData name="albinakuznecova28@gmail.com" userId="9a62f3e5b6cba59b" providerId="LiveId" clId="{AEA94CE7-0E26-406A-A4E4-FFFE571D7F33}" dt="2024-05-22T10:40:36.339" v="452" actId="47"/>
        <pc:sldMkLst>
          <pc:docMk/>
          <pc:sldMk cId="0" sldId="277"/>
        </pc:sldMkLst>
      </pc:sldChg>
      <pc:sldChg chg="del">
        <pc:chgData name="albinakuznecova28@gmail.com" userId="9a62f3e5b6cba59b" providerId="LiveId" clId="{AEA94CE7-0E26-406A-A4E4-FFFE571D7F33}" dt="2024-05-22T10:40:35.129" v="451" actId="47"/>
        <pc:sldMkLst>
          <pc:docMk/>
          <pc:sldMk cId="0" sldId="278"/>
        </pc:sldMkLst>
      </pc:sldChg>
      <pc:sldChg chg="del">
        <pc:chgData name="albinakuznecova28@gmail.com" userId="9a62f3e5b6cba59b" providerId="LiveId" clId="{AEA94CE7-0E26-406A-A4E4-FFFE571D7F33}" dt="2024-05-22T10:40:34.776" v="450" actId="47"/>
        <pc:sldMkLst>
          <pc:docMk/>
          <pc:sldMk cId="0" sldId="279"/>
        </pc:sldMkLst>
      </pc:sldChg>
      <pc:sldChg chg="del">
        <pc:chgData name="albinakuznecova28@gmail.com" userId="9a62f3e5b6cba59b" providerId="LiveId" clId="{AEA94CE7-0E26-406A-A4E4-FFFE571D7F33}" dt="2024-05-22T10:40:34.196" v="449" actId="47"/>
        <pc:sldMkLst>
          <pc:docMk/>
          <pc:sldMk cId="0" sldId="280"/>
        </pc:sldMkLst>
      </pc:sldChg>
      <pc:sldChg chg="del">
        <pc:chgData name="albinakuznecova28@gmail.com" userId="9a62f3e5b6cba59b" providerId="LiveId" clId="{AEA94CE7-0E26-406A-A4E4-FFFE571D7F33}" dt="2024-05-22T10:40:34.045" v="448" actId="47"/>
        <pc:sldMkLst>
          <pc:docMk/>
          <pc:sldMk cId="0" sldId="281"/>
        </pc:sldMkLst>
      </pc:sldChg>
      <pc:sldChg chg="del">
        <pc:chgData name="albinakuznecova28@gmail.com" userId="9a62f3e5b6cba59b" providerId="LiveId" clId="{AEA94CE7-0E26-406A-A4E4-FFFE571D7F33}" dt="2024-05-22T10:40:32.269" v="447" actId="47"/>
        <pc:sldMkLst>
          <pc:docMk/>
          <pc:sldMk cId="0" sldId="282"/>
        </pc:sldMkLst>
      </pc:sldChg>
      <pc:sldChg chg="del">
        <pc:chgData name="albinakuznecova28@gmail.com" userId="9a62f3e5b6cba59b" providerId="LiveId" clId="{AEA94CE7-0E26-406A-A4E4-FFFE571D7F33}" dt="2024-05-22T10:40:31.776" v="446" actId="47"/>
        <pc:sldMkLst>
          <pc:docMk/>
          <pc:sldMk cId="0" sldId="283"/>
        </pc:sldMkLst>
      </pc:sldChg>
      <pc:sldChg chg="del">
        <pc:chgData name="albinakuznecova28@gmail.com" userId="9a62f3e5b6cba59b" providerId="LiveId" clId="{AEA94CE7-0E26-406A-A4E4-FFFE571D7F33}" dt="2024-05-22T10:40:31.612" v="445" actId="47"/>
        <pc:sldMkLst>
          <pc:docMk/>
          <pc:sldMk cId="0" sldId="284"/>
        </pc:sldMkLst>
      </pc:sldChg>
      <pc:sldChg chg="del">
        <pc:chgData name="albinakuznecova28@gmail.com" userId="9a62f3e5b6cba59b" providerId="LiveId" clId="{AEA94CE7-0E26-406A-A4E4-FFFE571D7F33}" dt="2024-05-22T10:40:31.557" v="444" actId="47"/>
        <pc:sldMkLst>
          <pc:docMk/>
          <pc:sldMk cId="0" sldId="285"/>
        </pc:sldMkLst>
      </pc:sldChg>
      <pc:sldChg chg="del">
        <pc:chgData name="albinakuznecova28@gmail.com" userId="9a62f3e5b6cba59b" providerId="LiveId" clId="{AEA94CE7-0E26-406A-A4E4-FFFE571D7F33}" dt="2024-05-22T10:40:31.423" v="443" actId="47"/>
        <pc:sldMkLst>
          <pc:docMk/>
          <pc:sldMk cId="0" sldId="286"/>
        </pc:sldMkLst>
      </pc:sldChg>
      <pc:sldChg chg="del">
        <pc:chgData name="albinakuznecova28@gmail.com" userId="9a62f3e5b6cba59b" providerId="LiveId" clId="{AEA94CE7-0E26-406A-A4E4-FFFE571D7F33}" dt="2024-05-22T10:40:31.385" v="442" actId="47"/>
        <pc:sldMkLst>
          <pc:docMk/>
          <pc:sldMk cId="0" sldId="287"/>
        </pc:sldMkLst>
      </pc:sldChg>
      <pc:sldChg chg="del">
        <pc:chgData name="albinakuznecova28@gmail.com" userId="9a62f3e5b6cba59b" providerId="LiveId" clId="{AEA94CE7-0E26-406A-A4E4-FFFE571D7F33}" dt="2024-05-22T10:40:31.209" v="441" actId="47"/>
        <pc:sldMkLst>
          <pc:docMk/>
          <pc:sldMk cId="0" sldId="288"/>
        </pc:sldMkLst>
      </pc:sldChg>
      <pc:sldChg chg="del">
        <pc:chgData name="albinakuznecova28@gmail.com" userId="9a62f3e5b6cba59b" providerId="LiveId" clId="{AEA94CE7-0E26-406A-A4E4-FFFE571D7F33}" dt="2024-05-22T10:40:30.965" v="440" actId="47"/>
        <pc:sldMkLst>
          <pc:docMk/>
          <pc:sldMk cId="0" sldId="289"/>
        </pc:sldMkLst>
      </pc:sldChg>
      <pc:sldChg chg="del">
        <pc:chgData name="albinakuznecova28@gmail.com" userId="9a62f3e5b6cba59b" providerId="LiveId" clId="{AEA94CE7-0E26-406A-A4E4-FFFE571D7F33}" dt="2024-05-22T10:40:30.850" v="439" actId="47"/>
        <pc:sldMkLst>
          <pc:docMk/>
          <pc:sldMk cId="0" sldId="290"/>
        </pc:sldMkLst>
      </pc:sldChg>
      <pc:sldChg chg="del">
        <pc:chgData name="albinakuznecova28@gmail.com" userId="9a62f3e5b6cba59b" providerId="LiveId" clId="{AEA94CE7-0E26-406A-A4E4-FFFE571D7F33}" dt="2024-05-22T10:40:30.711" v="438" actId="47"/>
        <pc:sldMkLst>
          <pc:docMk/>
          <pc:sldMk cId="0" sldId="291"/>
        </pc:sldMkLst>
      </pc:sldChg>
      <pc:sldChg chg="del">
        <pc:chgData name="albinakuznecova28@gmail.com" userId="9a62f3e5b6cba59b" providerId="LiveId" clId="{AEA94CE7-0E26-406A-A4E4-FFFE571D7F33}" dt="2024-05-22T10:40:30.586" v="437" actId="47"/>
        <pc:sldMkLst>
          <pc:docMk/>
          <pc:sldMk cId="0" sldId="292"/>
        </pc:sldMkLst>
      </pc:sldChg>
      <pc:sldChg chg="del">
        <pc:chgData name="albinakuznecova28@gmail.com" userId="9a62f3e5b6cba59b" providerId="LiveId" clId="{AEA94CE7-0E26-406A-A4E4-FFFE571D7F33}" dt="2024-05-22T10:40:30.461" v="436" actId="47"/>
        <pc:sldMkLst>
          <pc:docMk/>
          <pc:sldMk cId="0" sldId="293"/>
        </pc:sldMkLst>
      </pc:sldChg>
      <pc:sldChg chg="del">
        <pc:chgData name="albinakuznecova28@gmail.com" userId="9a62f3e5b6cba59b" providerId="LiveId" clId="{AEA94CE7-0E26-406A-A4E4-FFFE571D7F33}" dt="2024-05-22T10:40:30.292" v="435" actId="47"/>
        <pc:sldMkLst>
          <pc:docMk/>
          <pc:sldMk cId="0" sldId="294"/>
        </pc:sldMkLst>
      </pc:sldChg>
      <pc:sldChg chg="del">
        <pc:chgData name="albinakuznecova28@gmail.com" userId="9a62f3e5b6cba59b" providerId="LiveId" clId="{AEA94CE7-0E26-406A-A4E4-FFFE571D7F33}" dt="2024-05-22T10:40:29.937" v="434" actId="47"/>
        <pc:sldMkLst>
          <pc:docMk/>
          <pc:sldMk cId="0" sldId="295"/>
        </pc:sldMkLst>
      </pc:sldChg>
      <pc:sldChg chg="del">
        <pc:chgData name="albinakuznecova28@gmail.com" userId="9a62f3e5b6cba59b" providerId="LiveId" clId="{AEA94CE7-0E26-406A-A4E4-FFFE571D7F33}" dt="2024-05-22T10:40:28.670" v="432" actId="47"/>
        <pc:sldMkLst>
          <pc:docMk/>
          <pc:sldMk cId="0" sldId="296"/>
        </pc:sldMkLst>
      </pc:sldChg>
      <pc:sldChg chg="del">
        <pc:chgData name="albinakuznecova28@gmail.com" userId="9a62f3e5b6cba59b" providerId="LiveId" clId="{AEA94CE7-0E26-406A-A4E4-FFFE571D7F33}" dt="2024-05-22T10:40:29.378" v="433" actId="47"/>
        <pc:sldMkLst>
          <pc:docMk/>
          <pc:sldMk cId="0" sldId="297"/>
        </pc:sldMkLst>
      </pc:sldChg>
      <pc:sldChg chg="del">
        <pc:chgData name="albinakuznecova28@gmail.com" userId="9a62f3e5b6cba59b" providerId="LiveId" clId="{AEA94CE7-0E26-406A-A4E4-FFFE571D7F33}" dt="2024-05-22T10:40:27.537" v="431" actId="47"/>
        <pc:sldMkLst>
          <pc:docMk/>
          <pc:sldMk cId="0" sldId="298"/>
        </pc:sldMkLst>
      </pc:sldChg>
      <pc:sldChg chg="del">
        <pc:chgData name="albinakuznecova28@gmail.com" userId="9a62f3e5b6cba59b" providerId="LiveId" clId="{AEA94CE7-0E26-406A-A4E4-FFFE571D7F33}" dt="2024-05-22T10:40:25.995" v="430" actId="47"/>
        <pc:sldMkLst>
          <pc:docMk/>
          <pc:sldMk cId="0" sldId="299"/>
        </pc:sldMkLst>
      </pc:sldChg>
      <pc:sldMasterChg chg="delSldLayout">
        <pc:chgData name="albinakuznecova28@gmail.com" userId="9a62f3e5b6cba59b" providerId="LiveId" clId="{AEA94CE7-0E26-406A-A4E4-FFFE571D7F33}" dt="2024-05-22T11:21:35.808" v="749" actId="47"/>
        <pc:sldMasterMkLst>
          <pc:docMk/>
          <pc:sldMasterMk cId="0" sldId="2147483677"/>
        </pc:sldMasterMkLst>
        <pc:sldLayoutChg chg="del">
          <pc:chgData name="albinakuznecova28@gmail.com" userId="9a62f3e5b6cba59b" providerId="LiveId" clId="{AEA94CE7-0E26-406A-A4E4-FFFE571D7F33}" dt="2024-05-22T10:51:21.869" v="669" actId="47"/>
          <pc:sldLayoutMkLst>
            <pc:docMk/>
            <pc:sldMasterMk cId="0" sldId="2147483677"/>
            <pc:sldLayoutMk cId="0" sldId="2147483655"/>
          </pc:sldLayoutMkLst>
        </pc:sldLayoutChg>
        <pc:sldLayoutChg chg="del">
          <pc:chgData name="albinakuznecova28@gmail.com" userId="9a62f3e5b6cba59b" providerId="LiveId" clId="{AEA94CE7-0E26-406A-A4E4-FFFE571D7F33}" dt="2024-05-22T10:47:17.126" v="597" actId="47"/>
          <pc:sldLayoutMkLst>
            <pc:docMk/>
            <pc:sldMasterMk cId="0" sldId="2147483677"/>
            <pc:sldLayoutMk cId="0" sldId="2147483656"/>
          </pc:sldLayoutMkLst>
        </pc:sldLayoutChg>
        <pc:sldLayoutChg chg="del">
          <pc:chgData name="albinakuznecova28@gmail.com" userId="9a62f3e5b6cba59b" providerId="LiveId" clId="{AEA94CE7-0E26-406A-A4E4-FFFE571D7F33}" dt="2024-05-22T10:40:35.129" v="451" actId="47"/>
          <pc:sldLayoutMkLst>
            <pc:docMk/>
            <pc:sldMasterMk cId="0" sldId="2147483677"/>
            <pc:sldLayoutMk cId="0" sldId="2147483657"/>
          </pc:sldLayoutMkLst>
        </pc:sldLayoutChg>
        <pc:sldLayoutChg chg="del">
          <pc:chgData name="albinakuznecova28@gmail.com" userId="9a62f3e5b6cba59b" providerId="LiveId" clId="{AEA94CE7-0E26-406A-A4E4-FFFE571D7F33}" dt="2024-05-22T11:21:29.860" v="745" actId="47"/>
          <pc:sldLayoutMkLst>
            <pc:docMk/>
            <pc:sldMasterMk cId="0" sldId="2147483677"/>
            <pc:sldLayoutMk cId="0" sldId="2147483660"/>
          </pc:sldLayoutMkLst>
        </pc:sldLayoutChg>
        <pc:sldLayoutChg chg="del">
          <pc:chgData name="albinakuznecova28@gmail.com" userId="9a62f3e5b6cba59b" providerId="LiveId" clId="{AEA94CE7-0E26-406A-A4E4-FFFE571D7F33}" dt="2024-05-22T10:40:34.196" v="449" actId="47"/>
          <pc:sldLayoutMkLst>
            <pc:docMk/>
            <pc:sldMasterMk cId="0" sldId="2147483677"/>
            <pc:sldLayoutMk cId="0" sldId="2147483661"/>
          </pc:sldLayoutMkLst>
        </pc:sldLayoutChg>
        <pc:sldLayoutChg chg="del">
          <pc:chgData name="albinakuznecova28@gmail.com" userId="9a62f3e5b6cba59b" providerId="LiveId" clId="{AEA94CE7-0E26-406A-A4E4-FFFE571D7F33}" dt="2024-05-22T10:40:34.045" v="448" actId="47"/>
          <pc:sldLayoutMkLst>
            <pc:docMk/>
            <pc:sldMasterMk cId="0" sldId="2147483677"/>
            <pc:sldLayoutMk cId="0" sldId="2147483662"/>
          </pc:sldLayoutMkLst>
        </pc:sldLayoutChg>
        <pc:sldLayoutChg chg="del">
          <pc:chgData name="albinakuznecova28@gmail.com" userId="9a62f3e5b6cba59b" providerId="LiveId" clId="{AEA94CE7-0E26-406A-A4E4-FFFE571D7F33}" dt="2024-05-22T11:21:34.436" v="748" actId="47"/>
          <pc:sldLayoutMkLst>
            <pc:docMk/>
            <pc:sldMasterMk cId="0" sldId="2147483677"/>
            <pc:sldLayoutMk cId="0" sldId="2147483664"/>
          </pc:sldLayoutMkLst>
        </pc:sldLayoutChg>
        <pc:sldLayoutChg chg="del">
          <pc:chgData name="albinakuznecova28@gmail.com" userId="9a62f3e5b6cba59b" providerId="LiveId" clId="{AEA94CE7-0E26-406A-A4E4-FFFE571D7F33}" dt="2024-05-22T11:21:32.669" v="747" actId="47"/>
          <pc:sldLayoutMkLst>
            <pc:docMk/>
            <pc:sldMasterMk cId="0" sldId="2147483677"/>
            <pc:sldLayoutMk cId="0" sldId="2147483665"/>
          </pc:sldLayoutMkLst>
        </pc:sldLayoutChg>
        <pc:sldLayoutChg chg="del">
          <pc:chgData name="albinakuznecova28@gmail.com" userId="9a62f3e5b6cba59b" providerId="LiveId" clId="{AEA94CE7-0E26-406A-A4E4-FFFE571D7F33}" dt="2024-05-22T10:51:19.877" v="667" actId="47"/>
          <pc:sldLayoutMkLst>
            <pc:docMk/>
            <pc:sldMasterMk cId="0" sldId="2147483677"/>
            <pc:sldLayoutMk cId="0" sldId="2147483667"/>
          </pc:sldLayoutMkLst>
        </pc:sldLayoutChg>
        <pc:sldLayoutChg chg="del">
          <pc:chgData name="albinakuznecova28@gmail.com" userId="9a62f3e5b6cba59b" providerId="LiveId" clId="{AEA94CE7-0E26-406A-A4E4-FFFE571D7F33}" dt="2024-05-22T10:51:20.859" v="668" actId="47"/>
          <pc:sldLayoutMkLst>
            <pc:docMk/>
            <pc:sldMasterMk cId="0" sldId="2147483677"/>
            <pc:sldLayoutMk cId="0" sldId="2147483668"/>
          </pc:sldLayoutMkLst>
        </pc:sldLayoutChg>
        <pc:sldLayoutChg chg="del">
          <pc:chgData name="albinakuznecova28@gmail.com" userId="9a62f3e5b6cba59b" providerId="LiveId" clId="{AEA94CE7-0E26-406A-A4E4-FFFE571D7F33}" dt="2024-05-22T11:21:35.808" v="749" actId="47"/>
          <pc:sldLayoutMkLst>
            <pc:docMk/>
            <pc:sldMasterMk cId="0" sldId="2147483677"/>
            <pc:sldLayoutMk cId="0" sldId="2147483671"/>
          </pc:sldLayoutMkLst>
        </pc:sldLayoutChg>
        <pc:sldLayoutChg chg="del">
          <pc:chgData name="albinakuznecova28@gmail.com" userId="9a62f3e5b6cba59b" providerId="LiveId" clId="{AEA94CE7-0E26-406A-A4E4-FFFE571D7F33}" dt="2024-05-22T10:51:22.778" v="670" actId="47"/>
          <pc:sldLayoutMkLst>
            <pc:docMk/>
            <pc:sldMasterMk cId="0" sldId="2147483677"/>
            <pc:sldLayoutMk cId="0" sldId="2147483672"/>
          </pc:sldLayoutMkLst>
        </pc:sldLayoutChg>
        <pc:sldLayoutChg chg="del">
          <pc:chgData name="albinakuznecova28@gmail.com" userId="9a62f3e5b6cba59b" providerId="LiveId" clId="{AEA94CE7-0E26-406A-A4E4-FFFE571D7F33}" dt="2024-05-22T10:40:34.776" v="450" actId="47"/>
          <pc:sldLayoutMkLst>
            <pc:docMk/>
            <pc:sldMasterMk cId="0" sldId="2147483677"/>
            <pc:sldLayoutMk cId="0" sldId="2147483673"/>
          </pc:sldLayoutMkLst>
        </pc:sldLayoutChg>
      </pc:sldMasterChg>
      <pc:sldMasterChg chg="del delSldLayout">
        <pc:chgData name="albinakuznecova28@gmail.com" userId="9a62f3e5b6cba59b" providerId="LiveId" clId="{AEA94CE7-0E26-406A-A4E4-FFFE571D7F33}" dt="2024-05-22T10:40:32.269" v="447" actId="47"/>
        <pc:sldMasterMkLst>
          <pc:docMk/>
          <pc:sldMasterMk cId="0" sldId="2147483678"/>
        </pc:sldMasterMkLst>
        <pc:sldLayoutChg chg="del">
          <pc:chgData name="albinakuznecova28@gmail.com" userId="9a62f3e5b6cba59b" providerId="LiveId" clId="{AEA94CE7-0E26-406A-A4E4-FFFE571D7F33}" dt="2024-05-22T10:40:32.269" v="447" actId="47"/>
          <pc:sldLayoutMkLst>
            <pc:docMk/>
            <pc:sldMasterMk cId="0" sldId="2147483678"/>
            <pc:sldLayoutMk cId="0" sldId="2147483676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b8ad8aa3d3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b8ad8aa3d3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b8ad8aa3d3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b8ad8aa3d3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b8ad8aa3d3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b8ad8aa3d3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b8f66849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b8f66849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b8ad8aa3d3_0_1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" name="Google Shape;1013;gb8ad8aa3d3_0_1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b8ad8aa3d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b8ad8aa3d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b8ad8aa3d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b8ad8aa3d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b924c6c1c1_1_1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b924c6c1c1_1_1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b8ad8aa3d3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" name="Google Shape;1039;gb8ad8aa3d3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b8ad8aa3d3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b8ad8aa3d3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1900" y="1386639"/>
            <a:ext cx="6196200" cy="19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1900" y="3294939"/>
            <a:ext cx="6196200" cy="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16550" y="0"/>
            <a:ext cx="18237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6725761" y="1349068"/>
            <a:ext cx="1173854" cy="2461458"/>
            <a:chOff x="6725761" y="1349068"/>
            <a:chExt cx="1173854" cy="2461458"/>
          </a:xfrm>
        </p:grpSpPr>
        <p:grpSp>
          <p:nvGrpSpPr>
            <p:cNvPr id="13" name="Google Shape;13;p2"/>
            <p:cNvGrpSpPr/>
            <p:nvPr/>
          </p:nvGrpSpPr>
          <p:grpSpPr>
            <a:xfrm rot="-5400000">
              <a:off x="6747803" y="1327027"/>
              <a:ext cx="1129770" cy="1173854"/>
              <a:chOff x="11" y="583339"/>
              <a:chExt cx="1129770" cy="1173854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9686" y="583339"/>
                <a:ext cx="51388" cy="52830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1649" extrusionOk="0">
                    <a:moveTo>
                      <a:pt x="802" y="0"/>
                    </a:moveTo>
                    <a:cubicBezTo>
                      <a:pt x="364" y="15"/>
                      <a:pt x="1" y="378"/>
                      <a:pt x="16" y="832"/>
                    </a:cubicBezTo>
                    <a:cubicBezTo>
                      <a:pt x="1" y="1270"/>
                      <a:pt x="364" y="1633"/>
                      <a:pt x="802" y="1648"/>
                    </a:cubicBezTo>
                    <a:cubicBezTo>
                      <a:pt x="1256" y="1633"/>
                      <a:pt x="1604" y="1270"/>
                      <a:pt x="1589" y="832"/>
                    </a:cubicBezTo>
                    <a:cubicBezTo>
                      <a:pt x="1604" y="378"/>
                      <a:pt x="1256" y="15"/>
                      <a:pt x="8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77103" y="584524"/>
                <a:ext cx="50908" cy="50555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578" extrusionOk="0">
                    <a:moveTo>
                      <a:pt x="795" y="1"/>
                    </a:moveTo>
                    <a:cubicBezTo>
                      <a:pt x="398" y="1"/>
                      <a:pt x="1" y="265"/>
                      <a:pt x="1" y="795"/>
                    </a:cubicBezTo>
                    <a:cubicBezTo>
                      <a:pt x="1" y="1316"/>
                      <a:pt x="398" y="1577"/>
                      <a:pt x="795" y="1577"/>
                    </a:cubicBezTo>
                    <a:cubicBezTo>
                      <a:pt x="1192" y="1577"/>
                      <a:pt x="1589" y="1316"/>
                      <a:pt x="1589" y="795"/>
                    </a:cubicBezTo>
                    <a:cubicBezTo>
                      <a:pt x="1589" y="265"/>
                      <a:pt x="1192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543559" y="583435"/>
                <a:ext cx="52349" cy="5273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646" extrusionOk="0">
                    <a:moveTo>
                      <a:pt x="817" y="1"/>
                    </a:moveTo>
                    <a:cubicBezTo>
                      <a:pt x="409" y="1"/>
                      <a:pt x="1" y="277"/>
                      <a:pt x="31" y="829"/>
                    </a:cubicBezTo>
                    <a:cubicBezTo>
                      <a:pt x="1" y="1267"/>
                      <a:pt x="364" y="1645"/>
                      <a:pt x="817" y="1645"/>
                    </a:cubicBezTo>
                    <a:cubicBezTo>
                      <a:pt x="1271" y="1645"/>
                      <a:pt x="1619" y="1267"/>
                      <a:pt x="1604" y="829"/>
                    </a:cubicBezTo>
                    <a:cubicBezTo>
                      <a:pt x="1634" y="277"/>
                      <a:pt x="1226" y="1"/>
                      <a:pt x="8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10752" y="583435"/>
                <a:ext cx="52093" cy="52734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46" extrusionOk="0">
                    <a:moveTo>
                      <a:pt x="815" y="1"/>
                    </a:moveTo>
                    <a:cubicBezTo>
                      <a:pt x="408" y="1"/>
                      <a:pt x="0" y="277"/>
                      <a:pt x="23" y="829"/>
                    </a:cubicBezTo>
                    <a:cubicBezTo>
                      <a:pt x="8" y="1267"/>
                      <a:pt x="371" y="1645"/>
                      <a:pt x="809" y="1645"/>
                    </a:cubicBezTo>
                    <a:cubicBezTo>
                      <a:pt x="1263" y="1645"/>
                      <a:pt x="1626" y="1267"/>
                      <a:pt x="1596" y="829"/>
                    </a:cubicBezTo>
                    <a:cubicBezTo>
                      <a:pt x="1626" y="277"/>
                      <a:pt x="1221" y="1"/>
                      <a:pt x="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078874" y="584524"/>
                <a:ext cx="50427" cy="50555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578" extrusionOk="0">
                    <a:moveTo>
                      <a:pt x="787" y="1"/>
                    </a:moveTo>
                    <a:cubicBezTo>
                      <a:pt x="394" y="1"/>
                      <a:pt x="1" y="265"/>
                      <a:pt x="1" y="795"/>
                    </a:cubicBezTo>
                    <a:cubicBezTo>
                      <a:pt x="1" y="1316"/>
                      <a:pt x="394" y="1577"/>
                      <a:pt x="787" y="1577"/>
                    </a:cubicBezTo>
                    <a:cubicBezTo>
                      <a:pt x="1180" y="1577"/>
                      <a:pt x="1574" y="1316"/>
                      <a:pt x="1574" y="795"/>
                    </a:cubicBezTo>
                    <a:cubicBezTo>
                      <a:pt x="1574" y="265"/>
                      <a:pt x="1180" y="1"/>
                      <a:pt x="7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933" y="863347"/>
                <a:ext cx="59141" cy="5331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664" extrusionOk="0">
                    <a:moveTo>
                      <a:pt x="1044" y="0"/>
                    </a:moveTo>
                    <a:cubicBezTo>
                      <a:pt x="1" y="61"/>
                      <a:pt x="1" y="1603"/>
                      <a:pt x="1044" y="1663"/>
                    </a:cubicBezTo>
                    <a:cubicBezTo>
                      <a:pt x="1483" y="1648"/>
                      <a:pt x="1846" y="1270"/>
                      <a:pt x="1831" y="832"/>
                    </a:cubicBezTo>
                    <a:cubicBezTo>
                      <a:pt x="1846" y="393"/>
                      <a:pt x="1498" y="15"/>
                      <a:pt x="10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68870" y="863827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59" y="0"/>
                    </a:moveTo>
                    <a:cubicBezTo>
                      <a:pt x="364" y="0"/>
                      <a:pt x="1" y="817"/>
                      <a:pt x="485" y="1331"/>
                    </a:cubicBezTo>
                    <a:cubicBezTo>
                      <a:pt x="642" y="1499"/>
                      <a:pt x="842" y="1574"/>
                      <a:pt x="1040" y="1574"/>
                    </a:cubicBezTo>
                    <a:cubicBezTo>
                      <a:pt x="1432" y="1574"/>
                      <a:pt x="1816" y="1279"/>
                      <a:pt x="1846" y="817"/>
                    </a:cubicBezTo>
                    <a:cubicBezTo>
                      <a:pt x="1846" y="378"/>
                      <a:pt x="1498" y="0"/>
                      <a:pt x="10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36287" y="863827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0"/>
                    </a:moveTo>
                    <a:cubicBezTo>
                      <a:pt x="349" y="0"/>
                      <a:pt x="1" y="817"/>
                      <a:pt x="470" y="1331"/>
                    </a:cubicBezTo>
                    <a:cubicBezTo>
                      <a:pt x="632" y="1499"/>
                      <a:pt x="836" y="1574"/>
                      <a:pt x="1035" y="1574"/>
                    </a:cubicBezTo>
                    <a:cubicBezTo>
                      <a:pt x="1430" y="1574"/>
                      <a:pt x="1811" y="1279"/>
                      <a:pt x="1831" y="817"/>
                    </a:cubicBezTo>
                    <a:cubicBezTo>
                      <a:pt x="1846" y="378"/>
                      <a:pt x="1483" y="0"/>
                      <a:pt x="10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03383" y="863827"/>
                <a:ext cx="5898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1575" extrusionOk="0">
                    <a:moveTo>
                      <a:pt x="1021" y="0"/>
                    </a:moveTo>
                    <a:cubicBezTo>
                      <a:pt x="352" y="0"/>
                      <a:pt x="0" y="821"/>
                      <a:pt x="480" y="1331"/>
                    </a:cubicBezTo>
                    <a:cubicBezTo>
                      <a:pt x="637" y="1499"/>
                      <a:pt x="837" y="1574"/>
                      <a:pt x="1035" y="1574"/>
                    </a:cubicBezTo>
                    <a:cubicBezTo>
                      <a:pt x="1425" y="1574"/>
                      <a:pt x="1805" y="1279"/>
                      <a:pt x="1826" y="817"/>
                    </a:cubicBezTo>
                    <a:cubicBezTo>
                      <a:pt x="1841" y="378"/>
                      <a:pt x="1493" y="0"/>
                      <a:pt x="1039" y="0"/>
                    </a:cubicBezTo>
                    <a:cubicBezTo>
                      <a:pt x="1033" y="0"/>
                      <a:pt x="1027" y="0"/>
                      <a:pt x="10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070160" y="863827"/>
                <a:ext cx="59622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575" extrusionOk="0">
                    <a:moveTo>
                      <a:pt x="1059" y="0"/>
                    </a:moveTo>
                    <a:cubicBezTo>
                      <a:pt x="364" y="0"/>
                      <a:pt x="1" y="817"/>
                      <a:pt x="485" y="1331"/>
                    </a:cubicBezTo>
                    <a:cubicBezTo>
                      <a:pt x="647" y="1499"/>
                      <a:pt x="851" y="1574"/>
                      <a:pt x="1050" y="1574"/>
                    </a:cubicBezTo>
                    <a:cubicBezTo>
                      <a:pt x="1445" y="1574"/>
                      <a:pt x="1825" y="1279"/>
                      <a:pt x="1846" y="817"/>
                    </a:cubicBezTo>
                    <a:cubicBezTo>
                      <a:pt x="1861" y="378"/>
                      <a:pt x="1498" y="0"/>
                      <a:pt x="10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1" y="1143835"/>
                <a:ext cx="61063" cy="5283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649" extrusionOk="0">
                    <a:moveTo>
                      <a:pt x="1104" y="0"/>
                    </a:moveTo>
                    <a:cubicBezTo>
                      <a:pt x="0" y="0"/>
                      <a:pt x="0" y="1649"/>
                      <a:pt x="1104" y="1649"/>
                    </a:cubicBezTo>
                    <a:cubicBezTo>
                      <a:pt x="1558" y="1634"/>
                      <a:pt x="1906" y="1271"/>
                      <a:pt x="1891" y="832"/>
                    </a:cubicBezTo>
                    <a:cubicBezTo>
                      <a:pt x="1906" y="378"/>
                      <a:pt x="1558" y="16"/>
                      <a:pt x="1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68870" y="1143835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59" y="0"/>
                    </a:moveTo>
                    <a:cubicBezTo>
                      <a:pt x="364" y="0"/>
                      <a:pt x="1" y="832"/>
                      <a:pt x="485" y="1331"/>
                    </a:cubicBezTo>
                    <a:cubicBezTo>
                      <a:pt x="648" y="1499"/>
                      <a:pt x="852" y="1575"/>
                      <a:pt x="1053" y="1575"/>
                    </a:cubicBezTo>
                    <a:cubicBezTo>
                      <a:pt x="1447" y="1575"/>
                      <a:pt x="1826" y="1283"/>
                      <a:pt x="1846" y="832"/>
                    </a:cubicBezTo>
                    <a:cubicBezTo>
                      <a:pt x="1846" y="378"/>
                      <a:pt x="1498" y="16"/>
                      <a:pt x="10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536287" y="1143835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0"/>
                    </a:moveTo>
                    <a:cubicBezTo>
                      <a:pt x="349" y="0"/>
                      <a:pt x="1" y="832"/>
                      <a:pt x="470" y="1331"/>
                    </a:cubicBezTo>
                    <a:cubicBezTo>
                      <a:pt x="633" y="1499"/>
                      <a:pt x="837" y="1575"/>
                      <a:pt x="1038" y="1575"/>
                    </a:cubicBezTo>
                    <a:cubicBezTo>
                      <a:pt x="1432" y="1575"/>
                      <a:pt x="1811" y="1283"/>
                      <a:pt x="1831" y="832"/>
                    </a:cubicBezTo>
                    <a:cubicBezTo>
                      <a:pt x="1846" y="378"/>
                      <a:pt x="1483" y="16"/>
                      <a:pt x="10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03223" y="1143835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0"/>
                    </a:moveTo>
                    <a:cubicBezTo>
                      <a:pt x="349" y="0"/>
                      <a:pt x="1" y="832"/>
                      <a:pt x="485" y="1331"/>
                    </a:cubicBezTo>
                    <a:cubicBezTo>
                      <a:pt x="643" y="1499"/>
                      <a:pt x="844" y="1575"/>
                      <a:pt x="1042" y="1575"/>
                    </a:cubicBezTo>
                    <a:cubicBezTo>
                      <a:pt x="1432" y="1575"/>
                      <a:pt x="1810" y="1283"/>
                      <a:pt x="1831" y="832"/>
                    </a:cubicBezTo>
                    <a:cubicBezTo>
                      <a:pt x="1846" y="378"/>
                      <a:pt x="1498" y="16"/>
                      <a:pt x="10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070160" y="1143835"/>
                <a:ext cx="59622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575" extrusionOk="0">
                    <a:moveTo>
                      <a:pt x="1059" y="0"/>
                    </a:moveTo>
                    <a:cubicBezTo>
                      <a:pt x="364" y="0"/>
                      <a:pt x="1" y="832"/>
                      <a:pt x="485" y="1331"/>
                    </a:cubicBezTo>
                    <a:cubicBezTo>
                      <a:pt x="648" y="1499"/>
                      <a:pt x="852" y="1575"/>
                      <a:pt x="1053" y="1575"/>
                    </a:cubicBezTo>
                    <a:cubicBezTo>
                      <a:pt x="1447" y="1575"/>
                      <a:pt x="1825" y="1283"/>
                      <a:pt x="1846" y="832"/>
                    </a:cubicBezTo>
                    <a:cubicBezTo>
                      <a:pt x="1861" y="378"/>
                      <a:pt x="1498" y="16"/>
                      <a:pt x="10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933" y="1424323"/>
                <a:ext cx="59141" cy="5283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649" extrusionOk="0">
                    <a:moveTo>
                      <a:pt x="1044" y="1"/>
                    </a:moveTo>
                    <a:cubicBezTo>
                      <a:pt x="1" y="46"/>
                      <a:pt x="1" y="1588"/>
                      <a:pt x="1044" y="1649"/>
                    </a:cubicBezTo>
                    <a:cubicBezTo>
                      <a:pt x="1498" y="1634"/>
                      <a:pt x="1846" y="1271"/>
                      <a:pt x="1831" y="817"/>
                    </a:cubicBezTo>
                    <a:cubicBezTo>
                      <a:pt x="1846" y="379"/>
                      <a:pt x="1498" y="1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68870" y="1424323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59" y="1"/>
                    </a:moveTo>
                    <a:cubicBezTo>
                      <a:pt x="364" y="1"/>
                      <a:pt x="1" y="832"/>
                      <a:pt x="485" y="1331"/>
                    </a:cubicBezTo>
                    <a:cubicBezTo>
                      <a:pt x="642" y="1499"/>
                      <a:pt x="842" y="1574"/>
                      <a:pt x="1040" y="1574"/>
                    </a:cubicBezTo>
                    <a:cubicBezTo>
                      <a:pt x="1432" y="1574"/>
                      <a:pt x="1816" y="1279"/>
                      <a:pt x="1846" y="817"/>
                    </a:cubicBezTo>
                    <a:cubicBezTo>
                      <a:pt x="1846" y="379"/>
                      <a:pt x="1498" y="1"/>
                      <a:pt x="1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36287" y="1424323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1"/>
                    </a:moveTo>
                    <a:cubicBezTo>
                      <a:pt x="349" y="1"/>
                      <a:pt x="1" y="832"/>
                      <a:pt x="470" y="1331"/>
                    </a:cubicBezTo>
                    <a:cubicBezTo>
                      <a:pt x="632" y="1499"/>
                      <a:pt x="836" y="1574"/>
                      <a:pt x="1035" y="1574"/>
                    </a:cubicBezTo>
                    <a:cubicBezTo>
                      <a:pt x="1430" y="1574"/>
                      <a:pt x="1811" y="1279"/>
                      <a:pt x="1831" y="817"/>
                    </a:cubicBezTo>
                    <a:cubicBezTo>
                      <a:pt x="1846" y="379"/>
                      <a:pt x="1483" y="1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803223" y="1424323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1"/>
                    </a:moveTo>
                    <a:cubicBezTo>
                      <a:pt x="364" y="1"/>
                      <a:pt x="1" y="817"/>
                      <a:pt x="485" y="1331"/>
                    </a:cubicBezTo>
                    <a:cubicBezTo>
                      <a:pt x="642" y="1499"/>
                      <a:pt x="842" y="1574"/>
                      <a:pt x="1040" y="1574"/>
                    </a:cubicBezTo>
                    <a:cubicBezTo>
                      <a:pt x="1430" y="1574"/>
                      <a:pt x="1810" y="1279"/>
                      <a:pt x="1831" y="817"/>
                    </a:cubicBezTo>
                    <a:cubicBezTo>
                      <a:pt x="1846" y="379"/>
                      <a:pt x="1498" y="1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070160" y="1424323"/>
                <a:ext cx="59622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575" extrusionOk="0">
                    <a:moveTo>
                      <a:pt x="1059" y="1"/>
                    </a:moveTo>
                    <a:cubicBezTo>
                      <a:pt x="364" y="1"/>
                      <a:pt x="1" y="832"/>
                      <a:pt x="485" y="1331"/>
                    </a:cubicBezTo>
                    <a:cubicBezTo>
                      <a:pt x="647" y="1499"/>
                      <a:pt x="851" y="1574"/>
                      <a:pt x="1050" y="1574"/>
                    </a:cubicBezTo>
                    <a:cubicBezTo>
                      <a:pt x="1445" y="1574"/>
                      <a:pt x="1825" y="1279"/>
                      <a:pt x="1846" y="817"/>
                    </a:cubicBezTo>
                    <a:cubicBezTo>
                      <a:pt x="1861" y="379"/>
                      <a:pt x="1498" y="1"/>
                      <a:pt x="1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1" y="1704331"/>
                <a:ext cx="61063" cy="52862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650" extrusionOk="0">
                    <a:moveTo>
                      <a:pt x="1104" y="1"/>
                    </a:moveTo>
                    <a:cubicBezTo>
                      <a:pt x="0" y="1"/>
                      <a:pt x="0" y="1649"/>
                      <a:pt x="1104" y="1649"/>
                    </a:cubicBezTo>
                    <a:cubicBezTo>
                      <a:pt x="1558" y="1649"/>
                      <a:pt x="1906" y="1271"/>
                      <a:pt x="1891" y="833"/>
                    </a:cubicBezTo>
                    <a:cubicBezTo>
                      <a:pt x="1906" y="379"/>
                      <a:pt x="1558" y="16"/>
                      <a:pt x="1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68870" y="1704331"/>
                <a:ext cx="59141" cy="50811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86" extrusionOk="0">
                    <a:moveTo>
                      <a:pt x="1059" y="1"/>
                    </a:moveTo>
                    <a:cubicBezTo>
                      <a:pt x="364" y="1"/>
                      <a:pt x="1" y="833"/>
                      <a:pt x="485" y="1332"/>
                    </a:cubicBezTo>
                    <a:cubicBezTo>
                      <a:pt x="650" y="1507"/>
                      <a:pt x="857" y="1585"/>
                      <a:pt x="1059" y="1585"/>
                    </a:cubicBezTo>
                    <a:cubicBezTo>
                      <a:pt x="1451" y="1585"/>
                      <a:pt x="1826" y="1291"/>
                      <a:pt x="1846" y="833"/>
                    </a:cubicBezTo>
                    <a:cubicBezTo>
                      <a:pt x="1846" y="379"/>
                      <a:pt x="1498" y="16"/>
                      <a:pt x="1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36287" y="1704331"/>
                <a:ext cx="59141" cy="50811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86" extrusionOk="0">
                    <a:moveTo>
                      <a:pt x="1044" y="1"/>
                    </a:moveTo>
                    <a:cubicBezTo>
                      <a:pt x="349" y="1"/>
                      <a:pt x="1" y="833"/>
                      <a:pt x="470" y="1332"/>
                    </a:cubicBezTo>
                    <a:cubicBezTo>
                      <a:pt x="635" y="1507"/>
                      <a:pt x="842" y="1585"/>
                      <a:pt x="1044" y="1585"/>
                    </a:cubicBezTo>
                    <a:cubicBezTo>
                      <a:pt x="1436" y="1585"/>
                      <a:pt x="1811" y="1291"/>
                      <a:pt x="1831" y="833"/>
                    </a:cubicBezTo>
                    <a:cubicBezTo>
                      <a:pt x="1846" y="379"/>
                      <a:pt x="1483" y="16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03223" y="1704331"/>
                <a:ext cx="59141" cy="50811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86" extrusionOk="0">
                    <a:moveTo>
                      <a:pt x="1044" y="1"/>
                    </a:moveTo>
                    <a:cubicBezTo>
                      <a:pt x="349" y="1"/>
                      <a:pt x="1" y="833"/>
                      <a:pt x="485" y="1332"/>
                    </a:cubicBezTo>
                    <a:cubicBezTo>
                      <a:pt x="644" y="1507"/>
                      <a:pt x="848" y="1585"/>
                      <a:pt x="1048" y="1585"/>
                    </a:cubicBezTo>
                    <a:cubicBezTo>
                      <a:pt x="1436" y="1585"/>
                      <a:pt x="1811" y="1291"/>
                      <a:pt x="1831" y="833"/>
                    </a:cubicBezTo>
                    <a:cubicBezTo>
                      <a:pt x="1846" y="379"/>
                      <a:pt x="1498" y="16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070160" y="1704331"/>
                <a:ext cx="59622" cy="50811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586" extrusionOk="0">
                    <a:moveTo>
                      <a:pt x="1059" y="1"/>
                    </a:moveTo>
                    <a:cubicBezTo>
                      <a:pt x="364" y="1"/>
                      <a:pt x="1" y="833"/>
                      <a:pt x="485" y="1332"/>
                    </a:cubicBezTo>
                    <a:cubicBezTo>
                      <a:pt x="650" y="1507"/>
                      <a:pt x="857" y="1585"/>
                      <a:pt x="1059" y="1585"/>
                    </a:cubicBezTo>
                    <a:cubicBezTo>
                      <a:pt x="1451" y="1585"/>
                      <a:pt x="1826" y="1291"/>
                      <a:pt x="1846" y="833"/>
                    </a:cubicBezTo>
                    <a:cubicBezTo>
                      <a:pt x="1861" y="379"/>
                      <a:pt x="1498" y="16"/>
                      <a:pt x="1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 rot="-5400000">
              <a:off x="6747803" y="2658714"/>
              <a:ext cx="1129770" cy="1173854"/>
              <a:chOff x="11" y="583339"/>
              <a:chExt cx="1129770" cy="1173854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9686" y="583339"/>
                <a:ext cx="51388" cy="52830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1649" extrusionOk="0">
                    <a:moveTo>
                      <a:pt x="802" y="0"/>
                    </a:moveTo>
                    <a:cubicBezTo>
                      <a:pt x="364" y="15"/>
                      <a:pt x="1" y="378"/>
                      <a:pt x="16" y="832"/>
                    </a:cubicBezTo>
                    <a:cubicBezTo>
                      <a:pt x="1" y="1270"/>
                      <a:pt x="364" y="1633"/>
                      <a:pt x="802" y="1648"/>
                    </a:cubicBezTo>
                    <a:cubicBezTo>
                      <a:pt x="1256" y="1633"/>
                      <a:pt x="1604" y="1270"/>
                      <a:pt x="1589" y="832"/>
                    </a:cubicBezTo>
                    <a:cubicBezTo>
                      <a:pt x="1604" y="378"/>
                      <a:pt x="1256" y="15"/>
                      <a:pt x="8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77103" y="584524"/>
                <a:ext cx="50908" cy="50555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578" extrusionOk="0">
                    <a:moveTo>
                      <a:pt x="795" y="1"/>
                    </a:moveTo>
                    <a:cubicBezTo>
                      <a:pt x="398" y="1"/>
                      <a:pt x="1" y="265"/>
                      <a:pt x="1" y="795"/>
                    </a:cubicBezTo>
                    <a:cubicBezTo>
                      <a:pt x="1" y="1316"/>
                      <a:pt x="398" y="1577"/>
                      <a:pt x="795" y="1577"/>
                    </a:cubicBezTo>
                    <a:cubicBezTo>
                      <a:pt x="1192" y="1577"/>
                      <a:pt x="1589" y="1316"/>
                      <a:pt x="1589" y="795"/>
                    </a:cubicBezTo>
                    <a:cubicBezTo>
                      <a:pt x="1589" y="265"/>
                      <a:pt x="1192" y="1"/>
                      <a:pt x="7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543559" y="583435"/>
                <a:ext cx="52349" cy="5273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646" extrusionOk="0">
                    <a:moveTo>
                      <a:pt x="817" y="1"/>
                    </a:moveTo>
                    <a:cubicBezTo>
                      <a:pt x="409" y="1"/>
                      <a:pt x="1" y="277"/>
                      <a:pt x="31" y="829"/>
                    </a:cubicBezTo>
                    <a:cubicBezTo>
                      <a:pt x="1" y="1267"/>
                      <a:pt x="364" y="1645"/>
                      <a:pt x="817" y="1645"/>
                    </a:cubicBezTo>
                    <a:cubicBezTo>
                      <a:pt x="1271" y="1645"/>
                      <a:pt x="1619" y="1267"/>
                      <a:pt x="1604" y="829"/>
                    </a:cubicBezTo>
                    <a:cubicBezTo>
                      <a:pt x="1634" y="277"/>
                      <a:pt x="1226" y="1"/>
                      <a:pt x="8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10752" y="583435"/>
                <a:ext cx="52093" cy="52734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46" extrusionOk="0">
                    <a:moveTo>
                      <a:pt x="815" y="1"/>
                    </a:moveTo>
                    <a:cubicBezTo>
                      <a:pt x="408" y="1"/>
                      <a:pt x="0" y="277"/>
                      <a:pt x="23" y="829"/>
                    </a:cubicBezTo>
                    <a:cubicBezTo>
                      <a:pt x="8" y="1267"/>
                      <a:pt x="371" y="1645"/>
                      <a:pt x="809" y="1645"/>
                    </a:cubicBezTo>
                    <a:cubicBezTo>
                      <a:pt x="1263" y="1645"/>
                      <a:pt x="1626" y="1267"/>
                      <a:pt x="1596" y="829"/>
                    </a:cubicBezTo>
                    <a:cubicBezTo>
                      <a:pt x="1626" y="277"/>
                      <a:pt x="1221" y="1"/>
                      <a:pt x="8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078874" y="584524"/>
                <a:ext cx="50427" cy="50555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578" extrusionOk="0">
                    <a:moveTo>
                      <a:pt x="787" y="1"/>
                    </a:moveTo>
                    <a:cubicBezTo>
                      <a:pt x="394" y="1"/>
                      <a:pt x="1" y="265"/>
                      <a:pt x="1" y="795"/>
                    </a:cubicBezTo>
                    <a:cubicBezTo>
                      <a:pt x="1" y="1316"/>
                      <a:pt x="394" y="1577"/>
                      <a:pt x="787" y="1577"/>
                    </a:cubicBezTo>
                    <a:cubicBezTo>
                      <a:pt x="1180" y="1577"/>
                      <a:pt x="1574" y="1316"/>
                      <a:pt x="1574" y="795"/>
                    </a:cubicBezTo>
                    <a:cubicBezTo>
                      <a:pt x="1574" y="265"/>
                      <a:pt x="1180" y="1"/>
                      <a:pt x="7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1933" y="863347"/>
                <a:ext cx="59141" cy="5331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664" extrusionOk="0">
                    <a:moveTo>
                      <a:pt x="1044" y="0"/>
                    </a:moveTo>
                    <a:cubicBezTo>
                      <a:pt x="1" y="61"/>
                      <a:pt x="1" y="1603"/>
                      <a:pt x="1044" y="1663"/>
                    </a:cubicBezTo>
                    <a:cubicBezTo>
                      <a:pt x="1483" y="1648"/>
                      <a:pt x="1846" y="1270"/>
                      <a:pt x="1831" y="832"/>
                    </a:cubicBezTo>
                    <a:cubicBezTo>
                      <a:pt x="1846" y="393"/>
                      <a:pt x="1498" y="15"/>
                      <a:pt x="10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68870" y="863827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59" y="0"/>
                    </a:moveTo>
                    <a:cubicBezTo>
                      <a:pt x="364" y="0"/>
                      <a:pt x="1" y="817"/>
                      <a:pt x="485" y="1331"/>
                    </a:cubicBezTo>
                    <a:cubicBezTo>
                      <a:pt x="642" y="1499"/>
                      <a:pt x="842" y="1574"/>
                      <a:pt x="1040" y="1574"/>
                    </a:cubicBezTo>
                    <a:cubicBezTo>
                      <a:pt x="1432" y="1574"/>
                      <a:pt x="1816" y="1279"/>
                      <a:pt x="1846" y="817"/>
                    </a:cubicBezTo>
                    <a:cubicBezTo>
                      <a:pt x="1846" y="378"/>
                      <a:pt x="1498" y="0"/>
                      <a:pt x="10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536287" y="863827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0"/>
                    </a:moveTo>
                    <a:cubicBezTo>
                      <a:pt x="349" y="0"/>
                      <a:pt x="1" y="817"/>
                      <a:pt x="470" y="1331"/>
                    </a:cubicBezTo>
                    <a:cubicBezTo>
                      <a:pt x="632" y="1499"/>
                      <a:pt x="836" y="1574"/>
                      <a:pt x="1035" y="1574"/>
                    </a:cubicBezTo>
                    <a:cubicBezTo>
                      <a:pt x="1430" y="1574"/>
                      <a:pt x="1811" y="1279"/>
                      <a:pt x="1831" y="817"/>
                    </a:cubicBezTo>
                    <a:cubicBezTo>
                      <a:pt x="1846" y="378"/>
                      <a:pt x="1483" y="0"/>
                      <a:pt x="10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03383" y="863827"/>
                <a:ext cx="5898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1575" extrusionOk="0">
                    <a:moveTo>
                      <a:pt x="1021" y="0"/>
                    </a:moveTo>
                    <a:cubicBezTo>
                      <a:pt x="352" y="0"/>
                      <a:pt x="0" y="821"/>
                      <a:pt x="480" y="1331"/>
                    </a:cubicBezTo>
                    <a:cubicBezTo>
                      <a:pt x="637" y="1499"/>
                      <a:pt x="837" y="1574"/>
                      <a:pt x="1035" y="1574"/>
                    </a:cubicBezTo>
                    <a:cubicBezTo>
                      <a:pt x="1425" y="1574"/>
                      <a:pt x="1805" y="1279"/>
                      <a:pt x="1826" y="817"/>
                    </a:cubicBezTo>
                    <a:cubicBezTo>
                      <a:pt x="1841" y="378"/>
                      <a:pt x="1493" y="0"/>
                      <a:pt x="1039" y="0"/>
                    </a:cubicBezTo>
                    <a:cubicBezTo>
                      <a:pt x="1033" y="0"/>
                      <a:pt x="1027" y="0"/>
                      <a:pt x="10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1070160" y="863827"/>
                <a:ext cx="59622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575" extrusionOk="0">
                    <a:moveTo>
                      <a:pt x="1059" y="0"/>
                    </a:moveTo>
                    <a:cubicBezTo>
                      <a:pt x="364" y="0"/>
                      <a:pt x="1" y="817"/>
                      <a:pt x="485" y="1331"/>
                    </a:cubicBezTo>
                    <a:cubicBezTo>
                      <a:pt x="647" y="1499"/>
                      <a:pt x="851" y="1574"/>
                      <a:pt x="1050" y="1574"/>
                    </a:cubicBezTo>
                    <a:cubicBezTo>
                      <a:pt x="1445" y="1574"/>
                      <a:pt x="1825" y="1279"/>
                      <a:pt x="1846" y="817"/>
                    </a:cubicBezTo>
                    <a:cubicBezTo>
                      <a:pt x="1861" y="378"/>
                      <a:pt x="1498" y="0"/>
                      <a:pt x="10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11" y="1143835"/>
                <a:ext cx="61063" cy="5283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649" extrusionOk="0">
                    <a:moveTo>
                      <a:pt x="1104" y="0"/>
                    </a:moveTo>
                    <a:cubicBezTo>
                      <a:pt x="0" y="0"/>
                      <a:pt x="0" y="1649"/>
                      <a:pt x="1104" y="1649"/>
                    </a:cubicBezTo>
                    <a:cubicBezTo>
                      <a:pt x="1558" y="1634"/>
                      <a:pt x="1906" y="1271"/>
                      <a:pt x="1891" y="832"/>
                    </a:cubicBezTo>
                    <a:cubicBezTo>
                      <a:pt x="1906" y="378"/>
                      <a:pt x="1558" y="16"/>
                      <a:pt x="1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68870" y="1143835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59" y="0"/>
                    </a:moveTo>
                    <a:cubicBezTo>
                      <a:pt x="364" y="0"/>
                      <a:pt x="1" y="832"/>
                      <a:pt x="485" y="1331"/>
                    </a:cubicBezTo>
                    <a:cubicBezTo>
                      <a:pt x="648" y="1499"/>
                      <a:pt x="852" y="1575"/>
                      <a:pt x="1053" y="1575"/>
                    </a:cubicBezTo>
                    <a:cubicBezTo>
                      <a:pt x="1447" y="1575"/>
                      <a:pt x="1826" y="1283"/>
                      <a:pt x="1846" y="832"/>
                    </a:cubicBezTo>
                    <a:cubicBezTo>
                      <a:pt x="1846" y="378"/>
                      <a:pt x="1498" y="16"/>
                      <a:pt x="10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536287" y="1143835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0"/>
                    </a:moveTo>
                    <a:cubicBezTo>
                      <a:pt x="349" y="0"/>
                      <a:pt x="1" y="832"/>
                      <a:pt x="470" y="1331"/>
                    </a:cubicBezTo>
                    <a:cubicBezTo>
                      <a:pt x="633" y="1499"/>
                      <a:pt x="837" y="1575"/>
                      <a:pt x="1038" y="1575"/>
                    </a:cubicBezTo>
                    <a:cubicBezTo>
                      <a:pt x="1432" y="1575"/>
                      <a:pt x="1811" y="1283"/>
                      <a:pt x="1831" y="832"/>
                    </a:cubicBezTo>
                    <a:cubicBezTo>
                      <a:pt x="1846" y="378"/>
                      <a:pt x="1483" y="16"/>
                      <a:pt x="10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803223" y="1143835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0"/>
                    </a:moveTo>
                    <a:cubicBezTo>
                      <a:pt x="349" y="0"/>
                      <a:pt x="1" y="832"/>
                      <a:pt x="485" y="1331"/>
                    </a:cubicBezTo>
                    <a:cubicBezTo>
                      <a:pt x="643" y="1499"/>
                      <a:pt x="844" y="1575"/>
                      <a:pt x="1042" y="1575"/>
                    </a:cubicBezTo>
                    <a:cubicBezTo>
                      <a:pt x="1432" y="1575"/>
                      <a:pt x="1810" y="1283"/>
                      <a:pt x="1831" y="832"/>
                    </a:cubicBezTo>
                    <a:cubicBezTo>
                      <a:pt x="1846" y="378"/>
                      <a:pt x="1498" y="16"/>
                      <a:pt x="10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1070160" y="1143835"/>
                <a:ext cx="59622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575" extrusionOk="0">
                    <a:moveTo>
                      <a:pt x="1059" y="0"/>
                    </a:moveTo>
                    <a:cubicBezTo>
                      <a:pt x="364" y="0"/>
                      <a:pt x="1" y="832"/>
                      <a:pt x="485" y="1331"/>
                    </a:cubicBezTo>
                    <a:cubicBezTo>
                      <a:pt x="648" y="1499"/>
                      <a:pt x="852" y="1575"/>
                      <a:pt x="1053" y="1575"/>
                    </a:cubicBezTo>
                    <a:cubicBezTo>
                      <a:pt x="1447" y="1575"/>
                      <a:pt x="1825" y="1283"/>
                      <a:pt x="1846" y="832"/>
                    </a:cubicBezTo>
                    <a:cubicBezTo>
                      <a:pt x="1861" y="378"/>
                      <a:pt x="1498" y="16"/>
                      <a:pt x="10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933" y="1424323"/>
                <a:ext cx="59141" cy="5283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649" extrusionOk="0">
                    <a:moveTo>
                      <a:pt x="1044" y="1"/>
                    </a:moveTo>
                    <a:cubicBezTo>
                      <a:pt x="1" y="46"/>
                      <a:pt x="1" y="1588"/>
                      <a:pt x="1044" y="1649"/>
                    </a:cubicBezTo>
                    <a:cubicBezTo>
                      <a:pt x="1498" y="1634"/>
                      <a:pt x="1846" y="1271"/>
                      <a:pt x="1831" y="817"/>
                    </a:cubicBezTo>
                    <a:cubicBezTo>
                      <a:pt x="1846" y="379"/>
                      <a:pt x="1498" y="1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68870" y="1424323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59" y="1"/>
                    </a:moveTo>
                    <a:cubicBezTo>
                      <a:pt x="364" y="1"/>
                      <a:pt x="1" y="832"/>
                      <a:pt x="485" y="1331"/>
                    </a:cubicBezTo>
                    <a:cubicBezTo>
                      <a:pt x="642" y="1499"/>
                      <a:pt x="842" y="1574"/>
                      <a:pt x="1040" y="1574"/>
                    </a:cubicBezTo>
                    <a:cubicBezTo>
                      <a:pt x="1432" y="1574"/>
                      <a:pt x="1816" y="1279"/>
                      <a:pt x="1846" y="817"/>
                    </a:cubicBezTo>
                    <a:cubicBezTo>
                      <a:pt x="1846" y="379"/>
                      <a:pt x="1498" y="1"/>
                      <a:pt x="1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536287" y="1424323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1"/>
                    </a:moveTo>
                    <a:cubicBezTo>
                      <a:pt x="349" y="1"/>
                      <a:pt x="1" y="832"/>
                      <a:pt x="470" y="1331"/>
                    </a:cubicBezTo>
                    <a:cubicBezTo>
                      <a:pt x="632" y="1499"/>
                      <a:pt x="836" y="1574"/>
                      <a:pt x="1035" y="1574"/>
                    </a:cubicBezTo>
                    <a:cubicBezTo>
                      <a:pt x="1430" y="1574"/>
                      <a:pt x="1811" y="1279"/>
                      <a:pt x="1831" y="817"/>
                    </a:cubicBezTo>
                    <a:cubicBezTo>
                      <a:pt x="1846" y="379"/>
                      <a:pt x="1483" y="1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803223" y="1424323"/>
                <a:ext cx="59141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75" extrusionOk="0">
                    <a:moveTo>
                      <a:pt x="1044" y="1"/>
                    </a:moveTo>
                    <a:cubicBezTo>
                      <a:pt x="364" y="1"/>
                      <a:pt x="1" y="817"/>
                      <a:pt x="485" y="1331"/>
                    </a:cubicBezTo>
                    <a:cubicBezTo>
                      <a:pt x="642" y="1499"/>
                      <a:pt x="842" y="1574"/>
                      <a:pt x="1040" y="1574"/>
                    </a:cubicBezTo>
                    <a:cubicBezTo>
                      <a:pt x="1430" y="1574"/>
                      <a:pt x="1810" y="1279"/>
                      <a:pt x="1831" y="817"/>
                    </a:cubicBezTo>
                    <a:cubicBezTo>
                      <a:pt x="1846" y="379"/>
                      <a:pt x="1498" y="1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070160" y="1424323"/>
                <a:ext cx="59622" cy="50459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575" extrusionOk="0">
                    <a:moveTo>
                      <a:pt x="1059" y="1"/>
                    </a:moveTo>
                    <a:cubicBezTo>
                      <a:pt x="364" y="1"/>
                      <a:pt x="1" y="832"/>
                      <a:pt x="485" y="1331"/>
                    </a:cubicBezTo>
                    <a:cubicBezTo>
                      <a:pt x="647" y="1499"/>
                      <a:pt x="851" y="1574"/>
                      <a:pt x="1050" y="1574"/>
                    </a:cubicBezTo>
                    <a:cubicBezTo>
                      <a:pt x="1445" y="1574"/>
                      <a:pt x="1825" y="1279"/>
                      <a:pt x="1846" y="817"/>
                    </a:cubicBezTo>
                    <a:cubicBezTo>
                      <a:pt x="1861" y="379"/>
                      <a:pt x="1498" y="1"/>
                      <a:pt x="1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1" y="1704331"/>
                <a:ext cx="61063" cy="52862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1650" extrusionOk="0">
                    <a:moveTo>
                      <a:pt x="1104" y="1"/>
                    </a:moveTo>
                    <a:cubicBezTo>
                      <a:pt x="0" y="1"/>
                      <a:pt x="0" y="1649"/>
                      <a:pt x="1104" y="1649"/>
                    </a:cubicBezTo>
                    <a:cubicBezTo>
                      <a:pt x="1558" y="1649"/>
                      <a:pt x="1906" y="1271"/>
                      <a:pt x="1891" y="833"/>
                    </a:cubicBezTo>
                    <a:cubicBezTo>
                      <a:pt x="1906" y="379"/>
                      <a:pt x="1558" y="16"/>
                      <a:pt x="1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68870" y="1704331"/>
                <a:ext cx="59141" cy="50811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86" extrusionOk="0">
                    <a:moveTo>
                      <a:pt x="1059" y="1"/>
                    </a:moveTo>
                    <a:cubicBezTo>
                      <a:pt x="364" y="1"/>
                      <a:pt x="1" y="833"/>
                      <a:pt x="485" y="1332"/>
                    </a:cubicBezTo>
                    <a:cubicBezTo>
                      <a:pt x="650" y="1507"/>
                      <a:pt x="857" y="1585"/>
                      <a:pt x="1059" y="1585"/>
                    </a:cubicBezTo>
                    <a:cubicBezTo>
                      <a:pt x="1451" y="1585"/>
                      <a:pt x="1826" y="1291"/>
                      <a:pt x="1846" y="833"/>
                    </a:cubicBezTo>
                    <a:cubicBezTo>
                      <a:pt x="1846" y="379"/>
                      <a:pt x="1498" y="16"/>
                      <a:pt x="1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536287" y="1704331"/>
                <a:ext cx="59141" cy="50811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86" extrusionOk="0">
                    <a:moveTo>
                      <a:pt x="1044" y="1"/>
                    </a:moveTo>
                    <a:cubicBezTo>
                      <a:pt x="349" y="1"/>
                      <a:pt x="1" y="833"/>
                      <a:pt x="470" y="1332"/>
                    </a:cubicBezTo>
                    <a:cubicBezTo>
                      <a:pt x="635" y="1507"/>
                      <a:pt x="842" y="1585"/>
                      <a:pt x="1044" y="1585"/>
                    </a:cubicBezTo>
                    <a:cubicBezTo>
                      <a:pt x="1436" y="1585"/>
                      <a:pt x="1811" y="1291"/>
                      <a:pt x="1831" y="833"/>
                    </a:cubicBezTo>
                    <a:cubicBezTo>
                      <a:pt x="1846" y="379"/>
                      <a:pt x="1483" y="16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803223" y="1704331"/>
                <a:ext cx="59141" cy="50811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586" extrusionOk="0">
                    <a:moveTo>
                      <a:pt x="1044" y="1"/>
                    </a:moveTo>
                    <a:cubicBezTo>
                      <a:pt x="349" y="1"/>
                      <a:pt x="1" y="833"/>
                      <a:pt x="485" y="1332"/>
                    </a:cubicBezTo>
                    <a:cubicBezTo>
                      <a:pt x="644" y="1507"/>
                      <a:pt x="848" y="1585"/>
                      <a:pt x="1048" y="1585"/>
                    </a:cubicBezTo>
                    <a:cubicBezTo>
                      <a:pt x="1436" y="1585"/>
                      <a:pt x="1811" y="1291"/>
                      <a:pt x="1831" y="833"/>
                    </a:cubicBezTo>
                    <a:cubicBezTo>
                      <a:pt x="1846" y="379"/>
                      <a:pt x="1498" y="16"/>
                      <a:pt x="10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070160" y="1704331"/>
                <a:ext cx="59622" cy="50811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586" extrusionOk="0">
                    <a:moveTo>
                      <a:pt x="1059" y="1"/>
                    </a:moveTo>
                    <a:cubicBezTo>
                      <a:pt x="364" y="1"/>
                      <a:pt x="1" y="833"/>
                      <a:pt x="485" y="1332"/>
                    </a:cubicBezTo>
                    <a:cubicBezTo>
                      <a:pt x="650" y="1507"/>
                      <a:pt x="857" y="1585"/>
                      <a:pt x="1059" y="1585"/>
                    </a:cubicBezTo>
                    <a:cubicBezTo>
                      <a:pt x="1451" y="1585"/>
                      <a:pt x="1826" y="1291"/>
                      <a:pt x="1846" y="833"/>
                    </a:cubicBezTo>
                    <a:cubicBezTo>
                      <a:pt x="1861" y="379"/>
                      <a:pt x="1498" y="16"/>
                      <a:pt x="1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2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17"/>
          <p:cNvSpPr/>
          <p:nvPr/>
        </p:nvSpPr>
        <p:spPr>
          <a:xfrm>
            <a:off x="717150" y="1163700"/>
            <a:ext cx="7709700" cy="3273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17"/>
          <p:cNvSpPr txBox="1">
            <a:spLocks noGrp="1"/>
          </p:cNvSpPr>
          <p:nvPr>
            <p:ph type="body" idx="1"/>
          </p:nvPr>
        </p:nvSpPr>
        <p:spPr>
          <a:xfrm>
            <a:off x="1924350" y="1730850"/>
            <a:ext cx="5295300" cy="21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Font typeface="Roboto Slab Light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Slab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Slab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Slab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Slab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Slab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Slab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Slab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Slab Light"/>
              <a:buChar char="■"/>
              <a:defRPr/>
            </a:lvl9pPr>
          </a:lstStyle>
          <a:p>
            <a:endParaRPr/>
          </a:p>
        </p:txBody>
      </p:sp>
      <p:grpSp>
        <p:nvGrpSpPr>
          <p:cNvPr id="478" name="Google Shape;478;p17"/>
          <p:cNvGrpSpPr/>
          <p:nvPr/>
        </p:nvGrpSpPr>
        <p:grpSpPr>
          <a:xfrm rot="-5400000">
            <a:off x="348315" y="3682261"/>
            <a:ext cx="1129770" cy="1173854"/>
            <a:chOff x="11" y="583339"/>
            <a:chExt cx="1129770" cy="1173854"/>
          </a:xfrm>
        </p:grpSpPr>
        <p:sp>
          <p:nvSpPr>
            <p:cNvPr id="479" name="Google Shape;479;p17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00" name="Google Shape;500;p17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03" name="Google Shape;503;p17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grpSp>
        <p:nvGrpSpPr>
          <p:cNvPr id="504" name="Google Shape;504;p17"/>
          <p:cNvGrpSpPr/>
          <p:nvPr/>
        </p:nvGrpSpPr>
        <p:grpSpPr>
          <a:xfrm rot="-5400000">
            <a:off x="7661788" y="304268"/>
            <a:ext cx="1129770" cy="1173854"/>
            <a:chOff x="11" y="583339"/>
            <a:chExt cx="1129770" cy="1173854"/>
          </a:xfrm>
        </p:grpSpPr>
        <p:sp>
          <p:nvSpPr>
            <p:cNvPr id="505" name="Google Shape;505;p17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6" name="Google Shape;516;p17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7" name="Google Shape;517;p17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0"/>
          <p:cNvGrpSpPr/>
          <p:nvPr/>
        </p:nvGrpSpPr>
        <p:grpSpPr>
          <a:xfrm rot="-5400000">
            <a:off x="348315" y="3682261"/>
            <a:ext cx="1129770" cy="1173854"/>
            <a:chOff x="11" y="583339"/>
            <a:chExt cx="1129770" cy="1173854"/>
          </a:xfrm>
        </p:grpSpPr>
        <p:sp>
          <p:nvSpPr>
            <p:cNvPr id="589" name="Google Shape;589;p20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sp>
        <p:nvSpPr>
          <p:cNvPr id="614" name="Google Shape;614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3"/>
          <p:cNvSpPr txBox="1">
            <a:spLocks noGrp="1"/>
          </p:cNvSpPr>
          <p:nvPr>
            <p:ph type="title"/>
          </p:nvPr>
        </p:nvSpPr>
        <p:spPr>
          <a:xfrm>
            <a:off x="2391900" y="3044542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74" name="Google Shape;674;p23"/>
          <p:cNvSpPr txBox="1">
            <a:spLocks noGrp="1"/>
          </p:cNvSpPr>
          <p:nvPr>
            <p:ph type="subTitle" idx="1"/>
          </p:nvPr>
        </p:nvSpPr>
        <p:spPr>
          <a:xfrm>
            <a:off x="1996200" y="1567050"/>
            <a:ext cx="5151600" cy="14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5" name="Google Shape;675;p23"/>
          <p:cNvSpPr/>
          <p:nvPr/>
        </p:nvSpPr>
        <p:spPr>
          <a:xfrm>
            <a:off x="1350" y="0"/>
            <a:ext cx="18237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" name="Google Shape;676;p23"/>
          <p:cNvGrpSpPr/>
          <p:nvPr/>
        </p:nvGrpSpPr>
        <p:grpSpPr>
          <a:xfrm rot="-5400000">
            <a:off x="348315" y="3682261"/>
            <a:ext cx="1129770" cy="1173854"/>
            <a:chOff x="11" y="583339"/>
            <a:chExt cx="1129770" cy="1173854"/>
          </a:xfrm>
        </p:grpSpPr>
        <p:sp>
          <p:nvSpPr>
            <p:cNvPr id="677" name="Google Shape;677;p23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78" name="Google Shape;678;p23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79" name="Google Shape;679;p23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0" name="Google Shape;680;p23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1" name="Google Shape;681;p23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2" name="Google Shape;682;p23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3" name="Google Shape;683;p23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4" name="Google Shape;684;p23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5" name="Google Shape;685;p23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6" name="Google Shape;686;p23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7" name="Google Shape;687;p23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8" name="Google Shape;688;p23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89" name="Google Shape;689;p23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0" name="Google Shape;690;p23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1" name="Google Shape;691;p23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2" name="Google Shape;692;p23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3" name="Google Shape;693;p23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4" name="Google Shape;694;p23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5" name="Google Shape;695;p23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6" name="Google Shape;696;p23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7" name="Google Shape;697;p23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8" name="Google Shape;698;p23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9" name="Google Shape;699;p23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00" name="Google Shape;700;p23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01" name="Google Shape;701;p23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4" name="Google Shape;704;p24"/>
          <p:cNvSpPr txBox="1">
            <a:spLocks noGrp="1"/>
          </p:cNvSpPr>
          <p:nvPr>
            <p:ph type="title" idx="2"/>
          </p:nvPr>
        </p:nvSpPr>
        <p:spPr>
          <a:xfrm>
            <a:off x="720000" y="299448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5" name="Google Shape;705;p24"/>
          <p:cNvSpPr txBox="1">
            <a:spLocks noGrp="1"/>
          </p:cNvSpPr>
          <p:nvPr>
            <p:ph type="subTitle" idx="1"/>
          </p:nvPr>
        </p:nvSpPr>
        <p:spPr>
          <a:xfrm>
            <a:off x="720000" y="3534450"/>
            <a:ext cx="2336400" cy="7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24"/>
          <p:cNvSpPr txBox="1">
            <a:spLocks noGrp="1"/>
          </p:cNvSpPr>
          <p:nvPr>
            <p:ph type="title" idx="3"/>
          </p:nvPr>
        </p:nvSpPr>
        <p:spPr>
          <a:xfrm>
            <a:off x="3403800" y="299448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7" name="Google Shape;707;p24"/>
          <p:cNvSpPr txBox="1">
            <a:spLocks noGrp="1"/>
          </p:cNvSpPr>
          <p:nvPr>
            <p:ph type="subTitle" idx="4"/>
          </p:nvPr>
        </p:nvSpPr>
        <p:spPr>
          <a:xfrm>
            <a:off x="3403800" y="3534450"/>
            <a:ext cx="2336400" cy="7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24"/>
          <p:cNvSpPr txBox="1">
            <a:spLocks noGrp="1"/>
          </p:cNvSpPr>
          <p:nvPr>
            <p:ph type="title" idx="5"/>
          </p:nvPr>
        </p:nvSpPr>
        <p:spPr>
          <a:xfrm>
            <a:off x="6087600" y="299448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9" name="Google Shape;709;p24"/>
          <p:cNvSpPr txBox="1">
            <a:spLocks noGrp="1"/>
          </p:cNvSpPr>
          <p:nvPr>
            <p:ph type="subTitle" idx="6"/>
          </p:nvPr>
        </p:nvSpPr>
        <p:spPr>
          <a:xfrm>
            <a:off x="6087600" y="3534450"/>
            <a:ext cx="2336400" cy="7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0" name="Google Shape;710;p24"/>
          <p:cNvGrpSpPr/>
          <p:nvPr/>
        </p:nvGrpSpPr>
        <p:grpSpPr>
          <a:xfrm rot="-5400000">
            <a:off x="7661788" y="304268"/>
            <a:ext cx="1129770" cy="1173854"/>
            <a:chOff x="11" y="583339"/>
            <a:chExt cx="1129770" cy="1173854"/>
          </a:xfrm>
        </p:grpSpPr>
        <p:sp>
          <p:nvSpPr>
            <p:cNvPr id="711" name="Google Shape;711;p24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1" name="Google Shape;721;p24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2" name="Google Shape;722;p24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3" name="Google Shape;723;p24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4" name="Google Shape;724;p24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5" name="Google Shape;725;p24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6" name="Google Shape;726;p24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7" name="Google Shape;727;p24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8" name="Google Shape;728;p24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9" name="Google Shape;729;p24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30" name="Google Shape;730;p24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31" name="Google Shape;731;p24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32" name="Google Shape;732;p24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33" name="Google Shape;733;p24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34" name="Google Shape;734;p24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35" name="Google Shape;735;p24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"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2" name="Google Shape;922;p29"/>
          <p:cNvGrpSpPr/>
          <p:nvPr/>
        </p:nvGrpSpPr>
        <p:grpSpPr>
          <a:xfrm rot="-5400000">
            <a:off x="7661788" y="304268"/>
            <a:ext cx="1129770" cy="1173854"/>
            <a:chOff x="11" y="583339"/>
            <a:chExt cx="1129770" cy="1173854"/>
          </a:xfrm>
        </p:grpSpPr>
        <p:sp>
          <p:nvSpPr>
            <p:cNvPr id="923" name="Google Shape;923;p29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24" name="Google Shape;924;p29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25" name="Google Shape;925;p29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26" name="Google Shape;926;p29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27" name="Google Shape;927;p29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28" name="Google Shape;928;p29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29" name="Google Shape;929;p29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0" name="Google Shape;930;p29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1" name="Google Shape;931;p29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2" name="Google Shape;932;p29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3" name="Google Shape;933;p29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4" name="Google Shape;934;p29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5" name="Google Shape;935;p29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6" name="Google Shape;936;p29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7" name="Google Shape;937;p29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8" name="Google Shape;938;p29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39" name="Google Shape;939;p29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40" name="Google Shape;940;p29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41" name="Google Shape;941;p29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42" name="Google Shape;942;p29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43" name="Google Shape;943;p29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44" name="Google Shape;944;p29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45" name="Google Shape;945;p29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46" name="Google Shape;946;p29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47" name="Google Shape;947;p29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grpSp>
        <p:nvGrpSpPr>
          <p:cNvPr id="948" name="Google Shape;948;p29"/>
          <p:cNvGrpSpPr/>
          <p:nvPr/>
        </p:nvGrpSpPr>
        <p:grpSpPr>
          <a:xfrm rot="-5400000">
            <a:off x="348315" y="3682261"/>
            <a:ext cx="1129770" cy="1173854"/>
            <a:chOff x="11" y="583339"/>
            <a:chExt cx="1129770" cy="1173854"/>
          </a:xfrm>
        </p:grpSpPr>
        <p:sp>
          <p:nvSpPr>
            <p:cNvPr id="949" name="Google Shape;949;p29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0" name="Google Shape;950;p29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1" name="Google Shape;951;p29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2" name="Google Shape;952;p29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3" name="Google Shape;953;p29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4" name="Google Shape;954;p29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5" name="Google Shape;955;p29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6" name="Google Shape;956;p29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7" name="Google Shape;957;p29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8" name="Google Shape;958;p29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59" name="Google Shape;959;p29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0" name="Google Shape;960;p29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1" name="Google Shape;961;p29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2" name="Google Shape;962;p29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3" name="Google Shape;963;p29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4" name="Google Shape;964;p29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5" name="Google Shape;965;p29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6" name="Google Shape;966;p29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7" name="Google Shape;967;p29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8" name="Google Shape;968;p29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69" name="Google Shape;969;p29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70" name="Google Shape;970;p29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71" name="Google Shape;971;p29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72" name="Google Shape;972;p29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73" name="Google Shape;973;p29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/>
          <p:nvPr/>
        </p:nvSpPr>
        <p:spPr>
          <a:xfrm>
            <a:off x="0" y="3095775"/>
            <a:ext cx="6501300" cy="205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3"/>
          <p:cNvGrpSpPr/>
          <p:nvPr/>
        </p:nvGrpSpPr>
        <p:grpSpPr>
          <a:xfrm rot="-5400000">
            <a:off x="348315" y="3682261"/>
            <a:ext cx="1129770" cy="1173854"/>
            <a:chOff x="11" y="583339"/>
            <a:chExt cx="1129770" cy="1173854"/>
          </a:xfrm>
        </p:grpSpPr>
        <p:sp>
          <p:nvSpPr>
            <p:cNvPr id="68" name="Google Shape;68;p3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sp>
        <p:nvSpPr>
          <p:cNvPr id="93" name="Google Shape;93;p3"/>
          <p:cNvSpPr txBox="1">
            <a:spLocks noGrp="1"/>
          </p:cNvSpPr>
          <p:nvPr>
            <p:ph type="title"/>
          </p:nvPr>
        </p:nvSpPr>
        <p:spPr>
          <a:xfrm>
            <a:off x="720500" y="2574469"/>
            <a:ext cx="3852000" cy="7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4" name="Google Shape;94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799269"/>
            <a:ext cx="3852000" cy="7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5" name="Google Shape;95;p3"/>
          <p:cNvSpPr txBox="1">
            <a:spLocks noGrp="1"/>
          </p:cNvSpPr>
          <p:nvPr>
            <p:ph type="subTitle" idx="1"/>
          </p:nvPr>
        </p:nvSpPr>
        <p:spPr>
          <a:xfrm>
            <a:off x="5096513" y="2141500"/>
            <a:ext cx="3327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/>
          <p:nvPr/>
        </p:nvSpPr>
        <p:spPr>
          <a:xfrm>
            <a:off x="0" y="8075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4"/>
          <p:cNvGrpSpPr/>
          <p:nvPr/>
        </p:nvGrpSpPr>
        <p:grpSpPr>
          <a:xfrm rot="-5400000">
            <a:off x="7669066" y="296839"/>
            <a:ext cx="1129770" cy="1173854"/>
            <a:chOff x="11" y="583339"/>
            <a:chExt cx="1129770" cy="1173854"/>
          </a:xfrm>
        </p:grpSpPr>
        <p:sp>
          <p:nvSpPr>
            <p:cNvPr id="99" name="Google Shape;99;p4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sp>
        <p:nvSpPr>
          <p:cNvPr id="124" name="Google Shape;12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"/>
          <p:cNvSpPr txBox="1">
            <a:spLocks noGrp="1"/>
          </p:cNvSpPr>
          <p:nvPr>
            <p:ph type="body" idx="1"/>
          </p:nvPr>
        </p:nvSpPr>
        <p:spPr>
          <a:xfrm>
            <a:off x="720000" y="1144413"/>
            <a:ext cx="7704000" cy="3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300"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/>
          <p:nvPr/>
        </p:nvSpPr>
        <p:spPr>
          <a:xfrm rot="5400000">
            <a:off x="2345225" y="-1157218"/>
            <a:ext cx="1823700" cy="651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"/>
          <p:cNvSpPr/>
          <p:nvPr/>
        </p:nvSpPr>
        <p:spPr>
          <a:xfrm rot="5400000">
            <a:off x="4987725" y="973920"/>
            <a:ext cx="1823700" cy="651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5"/>
          <p:cNvGrpSpPr/>
          <p:nvPr/>
        </p:nvGrpSpPr>
        <p:grpSpPr>
          <a:xfrm rot="-5400000">
            <a:off x="7661788" y="304268"/>
            <a:ext cx="1129770" cy="1173854"/>
            <a:chOff x="11" y="583339"/>
            <a:chExt cx="1129770" cy="1173854"/>
          </a:xfrm>
        </p:grpSpPr>
        <p:sp>
          <p:nvSpPr>
            <p:cNvPr id="130" name="Google Shape;130;p5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sp>
        <p:nvSpPr>
          <p:cNvPr id="155" name="Google Shape;155;p5"/>
          <p:cNvSpPr txBox="1">
            <a:spLocks noGrp="1"/>
          </p:cNvSpPr>
          <p:nvPr>
            <p:ph type="subTitle" idx="1"/>
          </p:nvPr>
        </p:nvSpPr>
        <p:spPr>
          <a:xfrm>
            <a:off x="720000" y="1451282"/>
            <a:ext cx="1729200" cy="12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400"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6" name="Google Shape;156;p5"/>
          <p:cNvSpPr txBox="1">
            <a:spLocks noGrp="1"/>
          </p:cNvSpPr>
          <p:nvPr>
            <p:ph type="subTitle" idx="2"/>
          </p:nvPr>
        </p:nvSpPr>
        <p:spPr>
          <a:xfrm>
            <a:off x="3346901" y="3569025"/>
            <a:ext cx="1729200" cy="12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400"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7" name="Google Shape;157;p5"/>
          <p:cNvSpPr txBox="1">
            <a:spLocks noGrp="1"/>
          </p:cNvSpPr>
          <p:nvPr>
            <p:ph type="subTitle" idx="3"/>
          </p:nvPr>
        </p:nvSpPr>
        <p:spPr>
          <a:xfrm>
            <a:off x="2449150" y="1451282"/>
            <a:ext cx="3342600" cy="12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subTitle" idx="4"/>
          </p:nvPr>
        </p:nvSpPr>
        <p:spPr>
          <a:xfrm>
            <a:off x="5104675" y="3569025"/>
            <a:ext cx="3342600" cy="12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" name="Google Shape;162;p6"/>
          <p:cNvGrpSpPr/>
          <p:nvPr/>
        </p:nvGrpSpPr>
        <p:grpSpPr>
          <a:xfrm rot="-5400000">
            <a:off x="332988" y="295378"/>
            <a:ext cx="1129770" cy="1173854"/>
            <a:chOff x="11" y="583339"/>
            <a:chExt cx="1129770" cy="1173854"/>
          </a:xfrm>
        </p:grpSpPr>
        <p:sp>
          <p:nvSpPr>
            <p:cNvPr id="163" name="Google Shape;163;p6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"/>
          <p:cNvSpPr/>
          <p:nvPr/>
        </p:nvSpPr>
        <p:spPr>
          <a:xfrm>
            <a:off x="717150" y="935100"/>
            <a:ext cx="7709700" cy="3273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" name="Google Shape;190;p7"/>
          <p:cNvGrpSpPr/>
          <p:nvPr/>
        </p:nvGrpSpPr>
        <p:grpSpPr>
          <a:xfrm rot="-5400000">
            <a:off x="7661788" y="304268"/>
            <a:ext cx="1129770" cy="1173854"/>
            <a:chOff x="11" y="583339"/>
            <a:chExt cx="1129770" cy="1173854"/>
          </a:xfrm>
        </p:grpSpPr>
        <p:sp>
          <p:nvSpPr>
            <p:cNvPr id="191" name="Google Shape;191;p7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sp>
        <p:nvSpPr>
          <p:cNvPr id="216" name="Google Shape;216;p7"/>
          <p:cNvSpPr txBox="1">
            <a:spLocks noGrp="1"/>
          </p:cNvSpPr>
          <p:nvPr>
            <p:ph type="title"/>
          </p:nvPr>
        </p:nvSpPr>
        <p:spPr>
          <a:xfrm>
            <a:off x="1602450" y="1456075"/>
            <a:ext cx="5939100" cy="5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7"/>
          <p:cNvSpPr txBox="1">
            <a:spLocks noGrp="1"/>
          </p:cNvSpPr>
          <p:nvPr>
            <p:ph type="subTitle" idx="1"/>
          </p:nvPr>
        </p:nvSpPr>
        <p:spPr>
          <a:xfrm>
            <a:off x="1602450" y="1999350"/>
            <a:ext cx="5939100" cy="17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8"/>
          <p:cNvSpPr/>
          <p:nvPr/>
        </p:nvSpPr>
        <p:spPr>
          <a:xfrm>
            <a:off x="717150" y="935100"/>
            <a:ext cx="7709700" cy="3273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21" name="Google Shape;221;p8"/>
          <p:cNvGrpSpPr/>
          <p:nvPr/>
        </p:nvGrpSpPr>
        <p:grpSpPr>
          <a:xfrm rot="-5400000">
            <a:off x="348315" y="3682261"/>
            <a:ext cx="1129770" cy="1173854"/>
            <a:chOff x="11" y="583339"/>
            <a:chExt cx="1129770" cy="1173854"/>
          </a:xfrm>
        </p:grpSpPr>
        <p:sp>
          <p:nvSpPr>
            <p:cNvPr id="222" name="Google Shape;222;p8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grpSp>
        <p:nvGrpSpPr>
          <p:cNvPr id="247" name="Google Shape;247;p8"/>
          <p:cNvGrpSpPr/>
          <p:nvPr/>
        </p:nvGrpSpPr>
        <p:grpSpPr>
          <a:xfrm rot="-5400000">
            <a:off x="7661788" y="304268"/>
            <a:ext cx="1129770" cy="1173854"/>
            <a:chOff x="11" y="583339"/>
            <a:chExt cx="1129770" cy="1173854"/>
          </a:xfrm>
        </p:grpSpPr>
        <p:sp>
          <p:nvSpPr>
            <p:cNvPr id="248" name="Google Shape;248;p8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3"/>
          <p:cNvSpPr txBox="1">
            <a:spLocks noGrp="1"/>
          </p:cNvSpPr>
          <p:nvPr>
            <p:ph type="title"/>
          </p:nvPr>
        </p:nvSpPr>
        <p:spPr>
          <a:xfrm>
            <a:off x="1746945" y="1731425"/>
            <a:ext cx="27234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8" name="Google Shape;338;p13"/>
          <p:cNvSpPr txBox="1">
            <a:spLocks noGrp="1"/>
          </p:cNvSpPr>
          <p:nvPr>
            <p:ph type="title" idx="2" hasCustomPrompt="1"/>
          </p:nvPr>
        </p:nvSpPr>
        <p:spPr>
          <a:xfrm>
            <a:off x="797895" y="1725525"/>
            <a:ext cx="9513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9" name="Google Shape;339;p13"/>
          <p:cNvSpPr txBox="1">
            <a:spLocks noGrp="1"/>
          </p:cNvSpPr>
          <p:nvPr>
            <p:ph type="subTitle" idx="1"/>
          </p:nvPr>
        </p:nvSpPr>
        <p:spPr>
          <a:xfrm>
            <a:off x="1749195" y="2248419"/>
            <a:ext cx="27234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13"/>
          <p:cNvSpPr txBox="1">
            <a:spLocks noGrp="1"/>
          </p:cNvSpPr>
          <p:nvPr>
            <p:ph type="title" idx="3"/>
          </p:nvPr>
        </p:nvSpPr>
        <p:spPr>
          <a:xfrm>
            <a:off x="1746938" y="3388125"/>
            <a:ext cx="27234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1" name="Google Shape;341;p13"/>
          <p:cNvSpPr txBox="1">
            <a:spLocks noGrp="1"/>
          </p:cNvSpPr>
          <p:nvPr>
            <p:ph type="title" idx="4" hasCustomPrompt="1"/>
          </p:nvPr>
        </p:nvSpPr>
        <p:spPr>
          <a:xfrm>
            <a:off x="797895" y="3388125"/>
            <a:ext cx="9513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2" name="Google Shape;342;p13"/>
          <p:cNvSpPr txBox="1">
            <a:spLocks noGrp="1"/>
          </p:cNvSpPr>
          <p:nvPr>
            <p:ph type="subTitle" idx="5"/>
          </p:nvPr>
        </p:nvSpPr>
        <p:spPr>
          <a:xfrm>
            <a:off x="1746938" y="3897362"/>
            <a:ext cx="27234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13"/>
          <p:cNvSpPr txBox="1">
            <a:spLocks noGrp="1"/>
          </p:cNvSpPr>
          <p:nvPr>
            <p:ph type="title" idx="6"/>
          </p:nvPr>
        </p:nvSpPr>
        <p:spPr>
          <a:xfrm>
            <a:off x="5602945" y="1728250"/>
            <a:ext cx="27312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4" name="Google Shape;344;p13"/>
          <p:cNvSpPr txBox="1">
            <a:spLocks noGrp="1"/>
          </p:cNvSpPr>
          <p:nvPr>
            <p:ph type="title" idx="7" hasCustomPrompt="1"/>
          </p:nvPr>
        </p:nvSpPr>
        <p:spPr>
          <a:xfrm>
            <a:off x="4659709" y="1731424"/>
            <a:ext cx="9513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5" name="Google Shape;345;p13"/>
          <p:cNvSpPr txBox="1">
            <a:spLocks noGrp="1"/>
          </p:cNvSpPr>
          <p:nvPr>
            <p:ph type="subTitle" idx="8"/>
          </p:nvPr>
        </p:nvSpPr>
        <p:spPr>
          <a:xfrm>
            <a:off x="5605195" y="2242520"/>
            <a:ext cx="27312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13"/>
          <p:cNvSpPr txBox="1">
            <a:spLocks noGrp="1"/>
          </p:cNvSpPr>
          <p:nvPr>
            <p:ph type="title" idx="9"/>
          </p:nvPr>
        </p:nvSpPr>
        <p:spPr>
          <a:xfrm>
            <a:off x="5602945" y="3388875"/>
            <a:ext cx="27312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7" name="Google Shape;347;p13"/>
          <p:cNvSpPr txBox="1">
            <a:spLocks noGrp="1"/>
          </p:cNvSpPr>
          <p:nvPr>
            <p:ph type="title" idx="13" hasCustomPrompt="1"/>
          </p:nvPr>
        </p:nvSpPr>
        <p:spPr>
          <a:xfrm>
            <a:off x="4659709" y="3389163"/>
            <a:ext cx="951300" cy="51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8" name="Google Shape;348;p13"/>
          <p:cNvSpPr txBox="1">
            <a:spLocks noGrp="1"/>
          </p:cNvSpPr>
          <p:nvPr>
            <p:ph type="subTitle" idx="14"/>
          </p:nvPr>
        </p:nvSpPr>
        <p:spPr>
          <a:xfrm>
            <a:off x="5602945" y="3897362"/>
            <a:ext cx="27312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13"/>
          <p:cNvSpPr txBox="1">
            <a:spLocks noGrp="1"/>
          </p:cNvSpPr>
          <p:nvPr>
            <p:ph type="title" idx="15"/>
          </p:nvPr>
        </p:nvSpPr>
        <p:spPr>
          <a:xfrm>
            <a:off x="723388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50" name="Google Shape;350;p13"/>
          <p:cNvGrpSpPr/>
          <p:nvPr/>
        </p:nvGrpSpPr>
        <p:grpSpPr>
          <a:xfrm rot="-5400000">
            <a:off x="7661788" y="304268"/>
            <a:ext cx="1129770" cy="1173854"/>
            <a:chOff x="11" y="583339"/>
            <a:chExt cx="1129770" cy="1173854"/>
          </a:xfrm>
        </p:grpSpPr>
        <p:sp>
          <p:nvSpPr>
            <p:cNvPr id="351" name="Google Shape;351;p13"/>
            <p:cNvSpPr/>
            <p:nvPr/>
          </p:nvSpPr>
          <p:spPr>
            <a:xfrm>
              <a:off x="9686" y="583339"/>
              <a:ext cx="51388" cy="52830"/>
            </a:xfrm>
            <a:custGeom>
              <a:avLst/>
              <a:gdLst/>
              <a:ahLst/>
              <a:cxnLst/>
              <a:rect l="l" t="t" r="r" b="b"/>
              <a:pathLst>
                <a:path w="1604" h="1649" extrusionOk="0">
                  <a:moveTo>
                    <a:pt x="802" y="0"/>
                  </a:moveTo>
                  <a:cubicBezTo>
                    <a:pt x="364" y="15"/>
                    <a:pt x="1" y="378"/>
                    <a:pt x="16" y="832"/>
                  </a:cubicBezTo>
                  <a:cubicBezTo>
                    <a:pt x="1" y="1270"/>
                    <a:pt x="364" y="1633"/>
                    <a:pt x="802" y="1648"/>
                  </a:cubicBezTo>
                  <a:cubicBezTo>
                    <a:pt x="1256" y="1633"/>
                    <a:pt x="1604" y="1270"/>
                    <a:pt x="1589" y="832"/>
                  </a:cubicBezTo>
                  <a:cubicBezTo>
                    <a:pt x="1604" y="378"/>
                    <a:pt x="1256" y="15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277103" y="584524"/>
              <a:ext cx="50908" cy="50555"/>
            </a:xfrm>
            <a:custGeom>
              <a:avLst/>
              <a:gdLst/>
              <a:ahLst/>
              <a:cxnLst/>
              <a:rect l="l" t="t" r="r" b="b"/>
              <a:pathLst>
                <a:path w="1589" h="1578" extrusionOk="0">
                  <a:moveTo>
                    <a:pt x="795" y="1"/>
                  </a:moveTo>
                  <a:cubicBezTo>
                    <a:pt x="398" y="1"/>
                    <a:pt x="1" y="265"/>
                    <a:pt x="1" y="795"/>
                  </a:cubicBezTo>
                  <a:cubicBezTo>
                    <a:pt x="1" y="1316"/>
                    <a:pt x="398" y="1577"/>
                    <a:pt x="795" y="1577"/>
                  </a:cubicBezTo>
                  <a:cubicBezTo>
                    <a:pt x="1192" y="1577"/>
                    <a:pt x="1589" y="1316"/>
                    <a:pt x="1589" y="795"/>
                  </a:cubicBezTo>
                  <a:cubicBezTo>
                    <a:pt x="1589" y="265"/>
                    <a:pt x="1192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543559" y="583435"/>
              <a:ext cx="52349" cy="52734"/>
            </a:xfrm>
            <a:custGeom>
              <a:avLst/>
              <a:gdLst/>
              <a:ahLst/>
              <a:cxnLst/>
              <a:rect l="l" t="t" r="r" b="b"/>
              <a:pathLst>
                <a:path w="1634" h="1646" extrusionOk="0">
                  <a:moveTo>
                    <a:pt x="817" y="1"/>
                  </a:moveTo>
                  <a:cubicBezTo>
                    <a:pt x="409" y="1"/>
                    <a:pt x="1" y="277"/>
                    <a:pt x="31" y="829"/>
                  </a:cubicBezTo>
                  <a:cubicBezTo>
                    <a:pt x="1" y="1267"/>
                    <a:pt x="364" y="1645"/>
                    <a:pt x="817" y="1645"/>
                  </a:cubicBezTo>
                  <a:cubicBezTo>
                    <a:pt x="1271" y="1645"/>
                    <a:pt x="1619" y="1267"/>
                    <a:pt x="1604" y="829"/>
                  </a:cubicBezTo>
                  <a:cubicBezTo>
                    <a:pt x="1634" y="277"/>
                    <a:pt x="1226" y="1"/>
                    <a:pt x="8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810752" y="583435"/>
              <a:ext cx="52093" cy="52734"/>
            </a:xfrm>
            <a:custGeom>
              <a:avLst/>
              <a:gdLst/>
              <a:ahLst/>
              <a:cxnLst/>
              <a:rect l="l" t="t" r="r" b="b"/>
              <a:pathLst>
                <a:path w="1626" h="1646" extrusionOk="0">
                  <a:moveTo>
                    <a:pt x="815" y="1"/>
                  </a:moveTo>
                  <a:cubicBezTo>
                    <a:pt x="408" y="1"/>
                    <a:pt x="0" y="277"/>
                    <a:pt x="23" y="829"/>
                  </a:cubicBezTo>
                  <a:cubicBezTo>
                    <a:pt x="8" y="1267"/>
                    <a:pt x="371" y="1645"/>
                    <a:pt x="809" y="1645"/>
                  </a:cubicBezTo>
                  <a:cubicBezTo>
                    <a:pt x="1263" y="1645"/>
                    <a:pt x="1626" y="1267"/>
                    <a:pt x="1596" y="829"/>
                  </a:cubicBezTo>
                  <a:cubicBezTo>
                    <a:pt x="1626" y="277"/>
                    <a:pt x="1221" y="1"/>
                    <a:pt x="8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1078874" y="584524"/>
              <a:ext cx="50427" cy="50555"/>
            </a:xfrm>
            <a:custGeom>
              <a:avLst/>
              <a:gdLst/>
              <a:ahLst/>
              <a:cxnLst/>
              <a:rect l="l" t="t" r="r" b="b"/>
              <a:pathLst>
                <a:path w="1574" h="1578" extrusionOk="0">
                  <a:moveTo>
                    <a:pt x="787" y="1"/>
                  </a:moveTo>
                  <a:cubicBezTo>
                    <a:pt x="394" y="1"/>
                    <a:pt x="1" y="265"/>
                    <a:pt x="1" y="795"/>
                  </a:cubicBezTo>
                  <a:cubicBezTo>
                    <a:pt x="1" y="1316"/>
                    <a:pt x="394" y="1577"/>
                    <a:pt x="787" y="1577"/>
                  </a:cubicBezTo>
                  <a:cubicBezTo>
                    <a:pt x="1180" y="1577"/>
                    <a:pt x="1574" y="1316"/>
                    <a:pt x="1574" y="795"/>
                  </a:cubicBezTo>
                  <a:cubicBezTo>
                    <a:pt x="1574" y="265"/>
                    <a:pt x="1180" y="1"/>
                    <a:pt x="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1933" y="863347"/>
              <a:ext cx="59141" cy="53310"/>
            </a:xfrm>
            <a:custGeom>
              <a:avLst/>
              <a:gdLst/>
              <a:ahLst/>
              <a:cxnLst/>
              <a:rect l="l" t="t" r="r" b="b"/>
              <a:pathLst>
                <a:path w="1846" h="1664" extrusionOk="0">
                  <a:moveTo>
                    <a:pt x="1044" y="0"/>
                  </a:moveTo>
                  <a:cubicBezTo>
                    <a:pt x="1" y="61"/>
                    <a:pt x="1" y="1603"/>
                    <a:pt x="1044" y="1663"/>
                  </a:cubicBezTo>
                  <a:cubicBezTo>
                    <a:pt x="1483" y="1648"/>
                    <a:pt x="1846" y="1270"/>
                    <a:pt x="1831" y="832"/>
                  </a:cubicBezTo>
                  <a:cubicBezTo>
                    <a:pt x="1846" y="393"/>
                    <a:pt x="1498" y="15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268870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536287" y="863827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17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8"/>
                    <a:pt x="1483" y="0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803383" y="863827"/>
              <a:ext cx="58981" cy="50459"/>
            </a:xfrm>
            <a:custGeom>
              <a:avLst/>
              <a:gdLst/>
              <a:ahLst/>
              <a:cxnLst/>
              <a:rect l="l" t="t" r="r" b="b"/>
              <a:pathLst>
                <a:path w="1841" h="1575" extrusionOk="0">
                  <a:moveTo>
                    <a:pt x="1021" y="0"/>
                  </a:moveTo>
                  <a:cubicBezTo>
                    <a:pt x="352" y="0"/>
                    <a:pt x="0" y="821"/>
                    <a:pt x="480" y="1331"/>
                  </a:cubicBezTo>
                  <a:cubicBezTo>
                    <a:pt x="637" y="1499"/>
                    <a:pt x="837" y="1574"/>
                    <a:pt x="1035" y="1574"/>
                  </a:cubicBezTo>
                  <a:cubicBezTo>
                    <a:pt x="1425" y="1574"/>
                    <a:pt x="1805" y="1279"/>
                    <a:pt x="1826" y="817"/>
                  </a:cubicBezTo>
                  <a:cubicBezTo>
                    <a:pt x="1841" y="378"/>
                    <a:pt x="1493" y="0"/>
                    <a:pt x="1039" y="0"/>
                  </a:cubicBezTo>
                  <a:cubicBezTo>
                    <a:pt x="1033" y="0"/>
                    <a:pt x="1027" y="0"/>
                    <a:pt x="1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1070160" y="863827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17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8"/>
                    <a:pt x="149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11" y="1143835"/>
              <a:ext cx="61063" cy="52830"/>
            </a:xfrm>
            <a:custGeom>
              <a:avLst/>
              <a:gdLst/>
              <a:ahLst/>
              <a:cxnLst/>
              <a:rect l="l" t="t" r="r" b="b"/>
              <a:pathLst>
                <a:path w="1906" h="1649" extrusionOk="0">
                  <a:moveTo>
                    <a:pt x="1104" y="0"/>
                  </a:moveTo>
                  <a:cubicBezTo>
                    <a:pt x="0" y="0"/>
                    <a:pt x="0" y="1649"/>
                    <a:pt x="1104" y="1649"/>
                  </a:cubicBezTo>
                  <a:cubicBezTo>
                    <a:pt x="1558" y="1634"/>
                    <a:pt x="1906" y="1271"/>
                    <a:pt x="1891" y="832"/>
                  </a:cubicBezTo>
                  <a:cubicBezTo>
                    <a:pt x="1906" y="378"/>
                    <a:pt x="1558" y="16"/>
                    <a:pt x="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268870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6" y="1283"/>
                    <a:pt x="1846" y="832"/>
                  </a:cubicBezTo>
                  <a:cubicBezTo>
                    <a:pt x="1846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536287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70" y="1331"/>
                  </a:cubicBezTo>
                  <a:cubicBezTo>
                    <a:pt x="633" y="1499"/>
                    <a:pt x="837" y="1575"/>
                    <a:pt x="1038" y="1575"/>
                  </a:cubicBezTo>
                  <a:cubicBezTo>
                    <a:pt x="1432" y="1575"/>
                    <a:pt x="1811" y="1283"/>
                    <a:pt x="1831" y="832"/>
                  </a:cubicBezTo>
                  <a:cubicBezTo>
                    <a:pt x="1846" y="378"/>
                    <a:pt x="1483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803223" y="1143835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0"/>
                  </a:moveTo>
                  <a:cubicBezTo>
                    <a:pt x="349" y="0"/>
                    <a:pt x="1" y="832"/>
                    <a:pt x="485" y="1331"/>
                  </a:cubicBezTo>
                  <a:cubicBezTo>
                    <a:pt x="643" y="1499"/>
                    <a:pt x="844" y="1575"/>
                    <a:pt x="1042" y="1575"/>
                  </a:cubicBezTo>
                  <a:cubicBezTo>
                    <a:pt x="1432" y="1575"/>
                    <a:pt x="1810" y="1283"/>
                    <a:pt x="1831" y="832"/>
                  </a:cubicBezTo>
                  <a:cubicBezTo>
                    <a:pt x="1846" y="378"/>
                    <a:pt x="1498" y="16"/>
                    <a:pt x="1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1070160" y="1143835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0"/>
                  </a:moveTo>
                  <a:cubicBezTo>
                    <a:pt x="364" y="0"/>
                    <a:pt x="1" y="832"/>
                    <a:pt x="485" y="1331"/>
                  </a:cubicBezTo>
                  <a:cubicBezTo>
                    <a:pt x="648" y="1499"/>
                    <a:pt x="852" y="1575"/>
                    <a:pt x="1053" y="1575"/>
                  </a:cubicBezTo>
                  <a:cubicBezTo>
                    <a:pt x="1447" y="1575"/>
                    <a:pt x="1825" y="1283"/>
                    <a:pt x="1846" y="832"/>
                  </a:cubicBezTo>
                  <a:cubicBezTo>
                    <a:pt x="1861" y="378"/>
                    <a:pt x="1498" y="16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1933" y="1424323"/>
              <a:ext cx="59141" cy="52830"/>
            </a:xfrm>
            <a:custGeom>
              <a:avLst/>
              <a:gdLst/>
              <a:ahLst/>
              <a:cxnLst/>
              <a:rect l="l" t="t" r="r" b="b"/>
              <a:pathLst>
                <a:path w="1846" h="1649" extrusionOk="0">
                  <a:moveTo>
                    <a:pt x="1044" y="1"/>
                  </a:moveTo>
                  <a:cubicBezTo>
                    <a:pt x="1" y="46"/>
                    <a:pt x="1" y="1588"/>
                    <a:pt x="1044" y="1649"/>
                  </a:cubicBezTo>
                  <a:cubicBezTo>
                    <a:pt x="1498" y="1634"/>
                    <a:pt x="1846" y="1271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268870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2" y="1574"/>
                    <a:pt x="1816" y="1279"/>
                    <a:pt x="1846" y="817"/>
                  </a:cubicBezTo>
                  <a:cubicBezTo>
                    <a:pt x="1846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536287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49" y="1"/>
                    <a:pt x="1" y="832"/>
                    <a:pt x="470" y="1331"/>
                  </a:cubicBezTo>
                  <a:cubicBezTo>
                    <a:pt x="632" y="1499"/>
                    <a:pt x="836" y="1574"/>
                    <a:pt x="1035" y="1574"/>
                  </a:cubicBezTo>
                  <a:cubicBezTo>
                    <a:pt x="1430" y="1574"/>
                    <a:pt x="1811" y="1279"/>
                    <a:pt x="1831" y="817"/>
                  </a:cubicBezTo>
                  <a:cubicBezTo>
                    <a:pt x="1846" y="379"/>
                    <a:pt x="1483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803223" y="1424323"/>
              <a:ext cx="59141" cy="50459"/>
            </a:xfrm>
            <a:custGeom>
              <a:avLst/>
              <a:gdLst/>
              <a:ahLst/>
              <a:cxnLst/>
              <a:rect l="l" t="t" r="r" b="b"/>
              <a:pathLst>
                <a:path w="1846" h="1575" extrusionOk="0">
                  <a:moveTo>
                    <a:pt x="1044" y="1"/>
                  </a:moveTo>
                  <a:cubicBezTo>
                    <a:pt x="364" y="1"/>
                    <a:pt x="1" y="817"/>
                    <a:pt x="485" y="1331"/>
                  </a:cubicBezTo>
                  <a:cubicBezTo>
                    <a:pt x="642" y="1499"/>
                    <a:pt x="842" y="1574"/>
                    <a:pt x="1040" y="1574"/>
                  </a:cubicBezTo>
                  <a:cubicBezTo>
                    <a:pt x="1430" y="1574"/>
                    <a:pt x="1810" y="1279"/>
                    <a:pt x="1831" y="817"/>
                  </a:cubicBezTo>
                  <a:cubicBezTo>
                    <a:pt x="1846" y="379"/>
                    <a:pt x="1498" y="1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1070160" y="1424323"/>
              <a:ext cx="59622" cy="50459"/>
            </a:xfrm>
            <a:custGeom>
              <a:avLst/>
              <a:gdLst/>
              <a:ahLst/>
              <a:cxnLst/>
              <a:rect l="l" t="t" r="r" b="b"/>
              <a:pathLst>
                <a:path w="1861" h="1575" extrusionOk="0">
                  <a:moveTo>
                    <a:pt x="1059" y="1"/>
                  </a:moveTo>
                  <a:cubicBezTo>
                    <a:pt x="364" y="1"/>
                    <a:pt x="1" y="832"/>
                    <a:pt x="485" y="1331"/>
                  </a:cubicBezTo>
                  <a:cubicBezTo>
                    <a:pt x="647" y="1499"/>
                    <a:pt x="851" y="1574"/>
                    <a:pt x="1050" y="1574"/>
                  </a:cubicBezTo>
                  <a:cubicBezTo>
                    <a:pt x="1445" y="1574"/>
                    <a:pt x="1825" y="1279"/>
                    <a:pt x="1846" y="817"/>
                  </a:cubicBezTo>
                  <a:cubicBezTo>
                    <a:pt x="1861" y="379"/>
                    <a:pt x="1498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11" y="1704331"/>
              <a:ext cx="61063" cy="52862"/>
            </a:xfrm>
            <a:custGeom>
              <a:avLst/>
              <a:gdLst/>
              <a:ahLst/>
              <a:cxnLst/>
              <a:rect l="l" t="t" r="r" b="b"/>
              <a:pathLst>
                <a:path w="1906" h="1650" extrusionOk="0">
                  <a:moveTo>
                    <a:pt x="1104" y="1"/>
                  </a:moveTo>
                  <a:cubicBezTo>
                    <a:pt x="0" y="1"/>
                    <a:pt x="0" y="1649"/>
                    <a:pt x="1104" y="1649"/>
                  </a:cubicBezTo>
                  <a:cubicBezTo>
                    <a:pt x="1558" y="1649"/>
                    <a:pt x="1906" y="1271"/>
                    <a:pt x="1891" y="833"/>
                  </a:cubicBezTo>
                  <a:cubicBezTo>
                    <a:pt x="1906" y="379"/>
                    <a:pt x="1558" y="16"/>
                    <a:pt x="1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268870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46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536287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70" y="1332"/>
                  </a:cubicBezTo>
                  <a:cubicBezTo>
                    <a:pt x="635" y="1507"/>
                    <a:pt x="842" y="1585"/>
                    <a:pt x="1044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83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803223" y="1704331"/>
              <a:ext cx="59141" cy="50811"/>
            </a:xfrm>
            <a:custGeom>
              <a:avLst/>
              <a:gdLst/>
              <a:ahLst/>
              <a:cxnLst/>
              <a:rect l="l" t="t" r="r" b="b"/>
              <a:pathLst>
                <a:path w="1846" h="1586" extrusionOk="0">
                  <a:moveTo>
                    <a:pt x="1044" y="1"/>
                  </a:moveTo>
                  <a:cubicBezTo>
                    <a:pt x="349" y="1"/>
                    <a:pt x="1" y="833"/>
                    <a:pt x="485" y="1332"/>
                  </a:cubicBezTo>
                  <a:cubicBezTo>
                    <a:pt x="644" y="1507"/>
                    <a:pt x="848" y="1585"/>
                    <a:pt x="1048" y="1585"/>
                  </a:cubicBezTo>
                  <a:cubicBezTo>
                    <a:pt x="1436" y="1585"/>
                    <a:pt x="1811" y="1291"/>
                    <a:pt x="1831" y="833"/>
                  </a:cubicBezTo>
                  <a:cubicBezTo>
                    <a:pt x="1846" y="379"/>
                    <a:pt x="1498" y="16"/>
                    <a:pt x="10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1070160" y="1704331"/>
              <a:ext cx="59622" cy="50811"/>
            </a:xfrm>
            <a:custGeom>
              <a:avLst/>
              <a:gdLst/>
              <a:ahLst/>
              <a:cxnLst/>
              <a:rect l="l" t="t" r="r" b="b"/>
              <a:pathLst>
                <a:path w="1861" h="1586" extrusionOk="0">
                  <a:moveTo>
                    <a:pt x="1059" y="1"/>
                  </a:moveTo>
                  <a:cubicBezTo>
                    <a:pt x="364" y="1"/>
                    <a:pt x="1" y="833"/>
                    <a:pt x="485" y="1332"/>
                  </a:cubicBezTo>
                  <a:cubicBezTo>
                    <a:pt x="650" y="1507"/>
                    <a:pt x="857" y="1585"/>
                    <a:pt x="1059" y="1585"/>
                  </a:cubicBezTo>
                  <a:cubicBezTo>
                    <a:pt x="1451" y="1585"/>
                    <a:pt x="1826" y="1291"/>
                    <a:pt x="1846" y="833"/>
                  </a:cubicBezTo>
                  <a:cubicBezTo>
                    <a:pt x="1861" y="379"/>
                    <a:pt x="1498" y="16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07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ytone One"/>
              <a:buNone/>
              <a:defRPr sz="28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ytone One"/>
              <a:buNone/>
              <a:defRPr sz="28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ytone One"/>
              <a:buNone/>
              <a:defRPr sz="28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ytone One"/>
              <a:buNone/>
              <a:defRPr sz="28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ytone One"/>
              <a:buNone/>
              <a:defRPr sz="28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ytone One"/>
              <a:buNone/>
              <a:defRPr sz="28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ytone One"/>
              <a:buNone/>
              <a:defRPr sz="28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ytone One"/>
              <a:buNone/>
              <a:defRPr sz="28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ytone One"/>
              <a:buNone/>
              <a:defRPr sz="2800">
                <a:solidFill>
                  <a:schemeClr val="accent2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Questrial"/>
              <a:buChar char="●"/>
              <a:defRPr sz="1800"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Questrial"/>
              <a:buChar char="○"/>
              <a:defRPr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Questrial"/>
              <a:buChar char="■"/>
              <a:defRPr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Questrial"/>
              <a:buChar char="●"/>
              <a:defRPr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Questrial"/>
              <a:buChar char="○"/>
              <a:defRPr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Questrial"/>
              <a:buChar char="■"/>
              <a:defRPr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Questrial"/>
              <a:buChar char="●"/>
              <a:defRPr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Questrial"/>
              <a:buChar char="○"/>
              <a:defRPr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Questrial"/>
              <a:buChar char="■"/>
              <a:defRPr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8" r:id="rId8"/>
    <p:sldLayoutId id="2147483659" r:id="rId9"/>
    <p:sldLayoutId id="2147483663" r:id="rId10"/>
    <p:sldLayoutId id="2147483666" r:id="rId11"/>
    <p:sldLayoutId id="2147483669" r:id="rId12"/>
    <p:sldLayoutId id="2147483670" r:id="rId13"/>
    <p:sldLayoutId id="2147483674" r:id="rId14"/>
    <p:sldLayoutId id="2147483675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32"/>
          <p:cNvSpPr txBox="1">
            <a:spLocks noGrp="1"/>
          </p:cNvSpPr>
          <p:nvPr>
            <p:ph type="subTitle" idx="1"/>
          </p:nvPr>
        </p:nvSpPr>
        <p:spPr>
          <a:xfrm>
            <a:off x="711900" y="3294939"/>
            <a:ext cx="6196200" cy="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52EB83-9CF1-400F-8628-CD3112771C04}"/>
              </a:ext>
            </a:extLst>
          </p:cNvPr>
          <p:cNvSpPr txBox="1"/>
          <p:nvPr/>
        </p:nvSpPr>
        <p:spPr>
          <a:xfrm>
            <a:off x="115748" y="115747"/>
            <a:ext cx="8750460" cy="48320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РОССИЙСКОЙ ФЕДЕРАЦИИ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учреждение высшего образования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«Казанский национальный исследовательский технический 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университет им. А.Н. Туполева-КАИ»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(КНИТУ-КАИ)</a:t>
            </a:r>
            <a:br>
              <a:rPr kumimoji="0" lang="en-US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Отделение СПО ИКТЗИ, КИТ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(наименование института (факультета)</a:t>
            </a:r>
            <a:br>
              <a:rPr kumimoji="0" lang="en-US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kumimoji="0" lang="en-US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КУРСОВАЯ РАБОТА</a:t>
            </a:r>
            <a:br>
              <a:rPr lang="ru-RU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 дисциплине «Технология разработки и защиты баз данных»</a:t>
            </a:r>
            <a:br>
              <a:rPr lang="ru-RU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 «Учет больных в больнице»</a:t>
            </a:r>
            <a:br>
              <a:rPr lang="en-US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Выполнила: общающаяся группы 4238</a:t>
            </a:r>
            <a:br>
              <a:rPr lang="ru-RU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Кузнецова А.И.</a:t>
            </a:r>
            <a:br>
              <a:rPr lang="en-US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 Проверил: преподаватель Григорьева </a:t>
            </a:r>
            <a:r>
              <a:rPr lang="ru-RU" alt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ru-RU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.В. </a:t>
            </a:r>
            <a:br>
              <a:rPr lang="en-US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14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Казань 2024г.</a:t>
            </a:r>
            <a:br>
              <a:rPr kumimoji="0" lang="ru-RU" altLang="ru-RU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AF04205-9CEC-4BE6-9404-16084A23B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2400" y="150384"/>
            <a:ext cx="7001600" cy="1729215"/>
          </a:xfrm>
        </p:spPr>
        <p:txBody>
          <a:bodyPr/>
          <a:lstStyle/>
          <a:p>
            <a:r>
              <a:rPr lang="ru-RU" dirty="0"/>
              <a:t>Для обеспечения целостности были созданы триггеры, представления и хранимые процедуры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63522B2-4BC2-4C44-82BF-A9CF84C1B831}"/>
              </a:ext>
            </a:extLst>
          </p:cNvPr>
          <p:cNvPicPr/>
          <p:nvPr/>
        </p:nvPicPr>
        <p:blipFill rotWithShape="1">
          <a:blip r:embed="rId3"/>
          <a:srcRect t="12416" b="14440"/>
          <a:stretch/>
        </p:blipFill>
        <p:spPr bwMode="auto">
          <a:xfrm>
            <a:off x="162560" y="1831022"/>
            <a:ext cx="5252720" cy="12807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 cmpd="sng" algn="ctr">
            <a:solidFill>
              <a:srgbClr val="FFFFFF"/>
            </a:solidFill>
            <a:prstDash val="solid"/>
            <a:miter lim="800000"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4153AA9-43A5-44E0-9354-81C54B2AFA85}"/>
              </a:ext>
            </a:extLst>
          </p:cNvPr>
          <p:cNvPicPr/>
          <p:nvPr/>
        </p:nvPicPr>
        <p:blipFill rotWithShape="1">
          <a:blip r:embed="rId4"/>
          <a:srcRect t="56089" r="46995" b="2774"/>
          <a:stretch/>
        </p:blipFill>
        <p:spPr>
          <a:xfrm>
            <a:off x="3952240" y="3261885"/>
            <a:ext cx="4947920" cy="17292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 2024-05-22 14-26-21">
            <a:hlinkClick r:id="" action="ppaction://media"/>
            <a:extLst>
              <a:ext uri="{FF2B5EF4-FFF2-40B4-BE49-F238E27FC236}">
                <a16:creationId xmlns:a16="http://schemas.microsoft.com/office/drawing/2014/main" id="{05BDB237-5237-4F25-A81B-B1914E6D07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" y="278765"/>
            <a:ext cx="8991600" cy="442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383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4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50"/>
          <p:cNvSpPr txBox="1">
            <a:spLocks noGrp="1"/>
          </p:cNvSpPr>
          <p:nvPr>
            <p:ph type="title"/>
          </p:nvPr>
        </p:nvSpPr>
        <p:spPr>
          <a:xfrm>
            <a:off x="720000" y="18086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/>
              <a:t>Заключение</a:t>
            </a:r>
            <a:endParaRPr sz="3200" b="1" dirty="0"/>
          </a:p>
        </p:txBody>
      </p:sp>
      <p:sp>
        <p:nvSpPr>
          <p:cNvPr id="1269" name="Google Shape;1269;p50"/>
          <p:cNvSpPr txBox="1">
            <a:spLocks noGrp="1"/>
          </p:cNvSpPr>
          <p:nvPr>
            <p:ph type="body" idx="1"/>
          </p:nvPr>
        </p:nvSpPr>
        <p:spPr>
          <a:xfrm>
            <a:off x="608920" y="616020"/>
            <a:ext cx="7926160" cy="41046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 algn="just">
              <a:buSzPts val="1400"/>
              <a:buNone/>
            </a:pP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данной курсовой работе рассмотрена задача учета больных в больнице с целью улучшения качества и эффективности работы медицинского учреждения. </a:t>
            </a:r>
            <a:endParaRPr lang="en-US" sz="16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0" algn="just">
              <a:buSzPts val="1400"/>
              <a:buNone/>
            </a:pP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Была разработана база данных, которая позволяет хранить и обрабатывать информацию о пациентах, врачах, приемах и других аспектах работы больницы.</a:t>
            </a:r>
          </a:p>
          <a:p>
            <a:pPr marL="139700" indent="0" algn="just">
              <a:buSzPts val="1400"/>
              <a:buNone/>
            </a:pP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обеспечения безопасности были созданы роли и предоставлены различные наборы возможностей.</a:t>
            </a:r>
            <a:endParaRPr lang="en-US" sz="16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0" algn="just">
              <a:buSzPts val="1400"/>
              <a:buNone/>
            </a:pPr>
            <a:endParaRPr lang="ru-RU" sz="16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0" algn="just">
              <a:spcAft>
                <a:spcPts val="0"/>
              </a:spcAft>
            </a:pP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результате разработки базы данных были достигнуты следующие цели:</a:t>
            </a:r>
          </a:p>
          <a:p>
            <a:pPr marL="457200" indent="0" algn="just">
              <a:spcAft>
                <a:spcPts val="0"/>
              </a:spcAft>
            </a:pP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Улучшение качества и эффективности работы медицинского учреждения.</a:t>
            </a:r>
          </a:p>
          <a:p>
            <a:pPr indent="0" algn="just">
              <a:spcAft>
                <a:spcPts val="0"/>
              </a:spcAft>
            </a:pP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   Увеличение скорости и точности обработки информации о пациентах.</a:t>
            </a:r>
          </a:p>
          <a:p>
            <a:pPr marL="457200" indent="0" algn="just">
              <a:spcAft>
                <a:spcPts val="0"/>
              </a:spcAft>
            </a:pP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  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Упрощение работы врачей и администраторов с информацией.</a:t>
            </a:r>
          </a:p>
          <a:p>
            <a:pPr marL="457200" indent="0" algn="just">
              <a:spcAft>
                <a:spcPts val="0"/>
              </a:spcAft>
            </a:pP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  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Увеличение безопасности хранения и обработки информации.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33"/>
          <p:cNvSpPr txBox="1">
            <a:spLocks noGrp="1"/>
          </p:cNvSpPr>
          <p:nvPr>
            <p:ph type="title"/>
          </p:nvPr>
        </p:nvSpPr>
        <p:spPr>
          <a:xfrm>
            <a:off x="870470" y="-10838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Цели и задачи</a:t>
            </a:r>
            <a:endParaRPr dirty="0"/>
          </a:p>
        </p:txBody>
      </p:sp>
      <p:sp>
        <p:nvSpPr>
          <p:cNvPr id="989" name="Google Shape;989;p33"/>
          <p:cNvSpPr txBox="1">
            <a:spLocks noGrp="1"/>
          </p:cNvSpPr>
          <p:nvPr>
            <p:ph type="body" idx="1"/>
          </p:nvPr>
        </p:nvSpPr>
        <p:spPr>
          <a:xfrm>
            <a:off x="185195" y="320474"/>
            <a:ext cx="4386805" cy="4726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0" algn="just">
              <a:spcAft>
                <a:spcPts val="0"/>
              </a:spcAft>
              <a:buNone/>
            </a:pPr>
            <a:r>
              <a:rPr lang="ru-RU" sz="1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Для достижения цели необходимо выполнить следующие задачи:</a:t>
            </a:r>
            <a:endParaRPr lang="ru-RU" sz="14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Создать ER-диаграмму со всеми тремя уровнями.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базу данных учета пациентов в больнице, включая информацию о диагнозе, лечении и пребывании.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процедуры для сохранения конфиденциальности информации о пациентах и обеспечения безопасности данных.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Создать формы для вывода, изменения и удаления базы данных.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Провести обучение медицинского персонала по использованию системы учета больных и обработке информации о пациентах.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Организовать мониторинг качества данных в системе учета больных и внедрить механизмы корректировки ошибок. 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Провести анализ эффективности использования системы учета больных и выявить возможные улучшения для оптимизации процессов в больнице.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51140B-4F44-4967-AF09-97549B4ABAF3}"/>
              </a:ext>
            </a:extLst>
          </p:cNvPr>
          <p:cNvSpPr txBox="1"/>
          <p:nvPr/>
        </p:nvSpPr>
        <p:spPr>
          <a:xfrm>
            <a:off x="4572000" y="1678218"/>
            <a:ext cx="438680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just">
              <a:spcAft>
                <a:spcPts val="0"/>
              </a:spcAft>
              <a:buNone/>
            </a:pPr>
            <a:r>
              <a:rPr lang="ru-RU" sz="1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Целью данной курсовой работы</a:t>
            </a:r>
            <a:r>
              <a:rPr lang="ru-RU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является разработка программного средства, позволяющего автоматизировать учет пациентов в больнице.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4"/>
          <p:cNvSpPr txBox="1">
            <a:spLocks noGrp="1"/>
          </p:cNvSpPr>
          <p:nvPr>
            <p:ph type="title" idx="15"/>
          </p:nvPr>
        </p:nvSpPr>
        <p:spPr>
          <a:xfrm>
            <a:off x="720000" y="1112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ER</a:t>
            </a:r>
            <a:r>
              <a:rPr lang="ru-RU" sz="2800" dirty="0">
                <a:cs typeface="Times New Roman" panose="02020603050405020304" pitchFamily="18" charset="0"/>
              </a:rPr>
              <a:t>-диаграмма «сущность-связь»</a:t>
            </a:r>
            <a:endParaRPr dirty="0"/>
          </a:p>
        </p:txBody>
      </p:sp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60BE0689-894C-4A48-8212-EE2CDC1F6EF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01787" y="771013"/>
            <a:ext cx="5940425" cy="41802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010;p34">
            <a:extLst>
              <a:ext uri="{FF2B5EF4-FFF2-40B4-BE49-F238E27FC236}">
                <a16:creationId xmlns:a16="http://schemas.microsoft.com/office/drawing/2014/main" id="{51AAA90F-9320-4205-B5E9-04364D3426FE}"/>
              </a:ext>
            </a:extLst>
          </p:cNvPr>
          <p:cNvSpPr txBox="1">
            <a:spLocks/>
          </p:cNvSpPr>
          <p:nvPr/>
        </p:nvSpPr>
        <p:spPr>
          <a:xfrm>
            <a:off x="720000" y="1112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2800" dirty="0">
                <a:solidFill>
                  <a:srgbClr val="EA5458"/>
                </a:solidFill>
                <a:cs typeface="Times New Roman" panose="02020603050405020304" pitchFamily="18" charset="0"/>
                <a:sym typeface="Paytone One"/>
              </a:rPr>
              <a:t>Логическая модель БД</a:t>
            </a:r>
            <a:endParaRPr lang="ru-RU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AA30BAB-BE1B-4692-8936-D650E689478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26600" y="766677"/>
            <a:ext cx="7090800" cy="41641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10;p34">
            <a:extLst>
              <a:ext uri="{FF2B5EF4-FFF2-40B4-BE49-F238E27FC236}">
                <a16:creationId xmlns:a16="http://schemas.microsoft.com/office/drawing/2014/main" id="{B4ADAFC7-CFF8-4ED5-83E2-CF8E37D321FF}"/>
              </a:ext>
            </a:extLst>
          </p:cNvPr>
          <p:cNvSpPr txBox="1">
            <a:spLocks/>
          </p:cNvSpPr>
          <p:nvPr/>
        </p:nvSpPr>
        <p:spPr>
          <a:xfrm>
            <a:off x="720000" y="11125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sz="2800" dirty="0" err="1">
                <a:solidFill>
                  <a:srgbClr val="EA5458"/>
                </a:solidFill>
                <a:cs typeface="Times New Roman" panose="02020603050405020304" pitchFamily="18" charset="0"/>
                <a:sym typeface="Paytone One"/>
              </a:rPr>
              <a:t>Даталогическая</a:t>
            </a:r>
            <a:r>
              <a:rPr lang="ru-RU" sz="2800" dirty="0">
                <a:solidFill>
                  <a:srgbClr val="EA5458"/>
                </a:solidFill>
                <a:cs typeface="Times New Roman" panose="02020603050405020304" pitchFamily="18" charset="0"/>
                <a:sym typeface="Paytone One"/>
              </a:rPr>
              <a:t> модель БД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C14DF15-A466-4C46-8D1F-22A75DC70B7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16787" y="683959"/>
            <a:ext cx="7510425" cy="41658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1C27D3D-40DA-4BDC-8A80-76BCC0CB8DEA}"/>
              </a:ext>
            </a:extLst>
          </p:cNvPr>
          <p:cNvPicPr/>
          <p:nvPr/>
        </p:nvPicPr>
        <p:blipFill rotWithShape="1">
          <a:blip r:embed="rId3"/>
          <a:srcRect t="6788" b="6988"/>
          <a:stretch/>
        </p:blipFill>
        <p:spPr bwMode="auto">
          <a:xfrm>
            <a:off x="812801" y="325755"/>
            <a:ext cx="7975600" cy="44919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898E875-F960-438A-9BD5-2814878CC70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67337" y="153351"/>
            <a:ext cx="3884613" cy="14335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B099041-B8F0-42DE-B6B2-0537A38DDD7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765040" y="153351"/>
            <a:ext cx="4280851" cy="14846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60BC09-92C8-45EA-A2CA-A84E4B6A9FD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67337" y="2813047"/>
            <a:ext cx="3884613" cy="16471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320DCEE-4731-4A44-8E4A-AC2402301A75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4765040" y="2813047"/>
            <a:ext cx="4280851" cy="16471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883A69C-955E-4B25-8D78-8B5F07C7692B}"/>
              </a:ext>
            </a:extLst>
          </p:cNvPr>
          <p:cNvSpPr txBox="1"/>
          <p:nvPr/>
        </p:nvSpPr>
        <p:spPr>
          <a:xfrm>
            <a:off x="1137920" y="1637983"/>
            <a:ext cx="1991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Таблица Пациенты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8B9C35-50AF-4D8D-9190-F2E2430DBF9F}"/>
              </a:ext>
            </a:extLst>
          </p:cNvPr>
          <p:cNvSpPr txBox="1"/>
          <p:nvPr/>
        </p:nvSpPr>
        <p:spPr>
          <a:xfrm>
            <a:off x="840583" y="2454151"/>
            <a:ext cx="27381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Таблица История посещения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22CAF0-B2DC-40E7-A177-40659D01411F}"/>
              </a:ext>
            </a:extLst>
          </p:cNvPr>
          <p:cNvSpPr txBox="1"/>
          <p:nvPr/>
        </p:nvSpPr>
        <p:spPr>
          <a:xfrm>
            <a:off x="5747225" y="1744784"/>
            <a:ext cx="2614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Таблица Пациент_Анализ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BA42A1-C5BA-4454-A38A-579DFDEE245A}"/>
              </a:ext>
            </a:extLst>
          </p:cNvPr>
          <p:cNvSpPr txBox="1"/>
          <p:nvPr/>
        </p:nvSpPr>
        <p:spPr>
          <a:xfrm>
            <a:off x="5678802" y="2454151"/>
            <a:ext cx="2614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Таблица История Диагнозов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F05E2232-092B-47F1-957A-A56649D9196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0026" y="3419795"/>
            <a:ext cx="4179251" cy="15103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8658D605-C8CE-4531-A90D-95238FF8F4C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572001" y="213360"/>
            <a:ext cx="4428172" cy="15103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ED58994C-68D4-4321-8CDE-C070F758FEA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09867" y="213360"/>
            <a:ext cx="4169093" cy="15103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439A3B14-3606-4802-AA40-4541B1EF5B06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4673600" y="3616960"/>
            <a:ext cx="4250377" cy="13131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8174CC3-3934-4A18-B908-609139053242}"/>
              </a:ext>
            </a:extLst>
          </p:cNvPr>
          <p:cNvSpPr txBox="1"/>
          <p:nvPr/>
        </p:nvSpPr>
        <p:spPr>
          <a:xfrm>
            <a:off x="1412240" y="1828800"/>
            <a:ext cx="1940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Таблица Приёмы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105E70-961A-40F2-9134-01B6D24C1DAE}"/>
              </a:ext>
            </a:extLst>
          </p:cNvPr>
          <p:cNvSpPr txBox="1"/>
          <p:nvPr/>
        </p:nvSpPr>
        <p:spPr>
          <a:xfrm>
            <a:off x="6136640" y="1817151"/>
            <a:ext cx="1940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Таблица Диагнозы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6BDAD1-B204-4E77-AF41-B73AEF46C993}"/>
              </a:ext>
            </a:extLst>
          </p:cNvPr>
          <p:cNvSpPr txBox="1"/>
          <p:nvPr/>
        </p:nvSpPr>
        <p:spPr>
          <a:xfrm>
            <a:off x="1576918" y="3006924"/>
            <a:ext cx="1465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Таблица Врачи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BB073-135A-48E9-A0DB-A9E3E7C9531B}"/>
              </a:ext>
            </a:extLst>
          </p:cNvPr>
          <p:cNvSpPr txBox="1"/>
          <p:nvPr/>
        </p:nvSpPr>
        <p:spPr>
          <a:xfrm>
            <a:off x="5965668" y="3215739"/>
            <a:ext cx="18473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Таблица Анализы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D9F219E-BFF8-403C-8756-1DC6D96967C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56105" y="38100"/>
            <a:ext cx="5431790" cy="50673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Thesis Defense by Slidesgo">
  <a:themeElements>
    <a:clrScheme name="Simple Light">
      <a:dk1>
        <a:srgbClr val="191919"/>
      </a:dk1>
      <a:lt1>
        <a:srgbClr val="FFFFFF"/>
      </a:lt1>
      <a:dk2>
        <a:srgbClr val="595959"/>
      </a:dk2>
      <a:lt2>
        <a:srgbClr val="EEEEEE"/>
      </a:lt2>
      <a:accent1>
        <a:srgbClr val="F9D4D0"/>
      </a:accent1>
      <a:accent2>
        <a:srgbClr val="EA5458"/>
      </a:accent2>
      <a:accent3>
        <a:srgbClr val="FEF2F0"/>
      </a:accent3>
      <a:accent4>
        <a:srgbClr val="FFFFFF"/>
      </a:accent4>
      <a:accent5>
        <a:srgbClr val="F9D4D0"/>
      </a:accent5>
      <a:accent6>
        <a:srgbClr val="EA5458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392</Words>
  <Application>Microsoft Office PowerPoint</Application>
  <PresentationFormat>Экран (16:9)</PresentationFormat>
  <Paragraphs>34</Paragraphs>
  <Slides>12</Slides>
  <Notes>11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Arial</vt:lpstr>
      <vt:lpstr>Calibri</vt:lpstr>
      <vt:lpstr>Questrial</vt:lpstr>
      <vt:lpstr>Bebas Neue</vt:lpstr>
      <vt:lpstr>Times New Roman</vt:lpstr>
      <vt:lpstr>Paytone One</vt:lpstr>
      <vt:lpstr>Roboto Slab Light</vt:lpstr>
      <vt:lpstr>Minimalist Thesis Defense by Slidesgo</vt:lpstr>
      <vt:lpstr>Презентация PowerPoint</vt:lpstr>
      <vt:lpstr>Цели и задачи</vt:lpstr>
      <vt:lpstr>ER-диаграмма «сущность-связь»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Для обеспечения целостности были созданы триггеры, представления и хранимые процедуры</vt:lpstr>
      <vt:lpstr>Презентация PowerPoint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albinakuznecova28@gmail.com</cp:lastModifiedBy>
  <cp:revision>5</cp:revision>
  <dcterms:modified xsi:type="dcterms:W3CDTF">2024-05-22T11:30:49Z</dcterms:modified>
</cp:coreProperties>
</file>